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36" r:id="rId2"/>
    <p:sldId id="354" r:id="rId3"/>
    <p:sldId id="397" r:id="rId4"/>
    <p:sldId id="384" r:id="rId5"/>
    <p:sldId id="399" r:id="rId6"/>
    <p:sldId id="398" r:id="rId7"/>
    <p:sldId id="400" r:id="rId8"/>
    <p:sldId id="402" r:id="rId9"/>
    <p:sldId id="401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382" r:id="rId24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30"/>
    <a:srgbClr val="1EA820"/>
    <a:srgbClr val="0037DB"/>
    <a:srgbClr val="009900"/>
    <a:srgbClr val="EC7E06"/>
    <a:srgbClr val="184EE6"/>
    <a:srgbClr val="F8F5E6"/>
    <a:srgbClr val="FFFF79"/>
    <a:srgbClr val="F9F800"/>
    <a:srgbClr val="9EE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94702" autoAdjust="0"/>
  </p:normalViewPr>
  <p:slideViewPr>
    <p:cSldViewPr>
      <p:cViewPr varScale="1">
        <p:scale>
          <a:sx n="80" d="100"/>
          <a:sy n="80" d="100"/>
        </p:scale>
        <p:origin x="-47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C9CA-C5D9-40EC-9843-4B926A619B7E}" type="datetimeFigureOut">
              <a:rPr lang="hr-HR" smtClean="0"/>
              <a:t>9.5.2017.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4E21-0F6E-4119-85F2-EA8BE55A0F5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615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24E21-0F6E-4119-85F2-EA8BE55A0F50}" type="slidenum">
              <a:rPr lang="hr-HR" smtClean="0"/>
              <a:pPr/>
              <a:t>1</a:t>
            </a:fld>
            <a:endParaRPr lang="hr-H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24E21-0F6E-4119-85F2-EA8BE55A0F50}" type="slidenum">
              <a:rPr lang="hr-HR" smtClean="0"/>
              <a:pPr/>
              <a:t>15</a:t>
            </a:fld>
            <a:endParaRPr lang="hr-H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9.5.2017.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7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9.5.2017.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0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9.5.2017.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45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9.5.2017.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2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9.5.2017.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0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400"/>
            </a:lvl3pPr>
            <a:lvl4pPr>
              <a:buFont typeface="Calibri" pitchFamily="34" charset="0"/>
              <a:buChar char="–"/>
              <a:defRPr sz="2400"/>
            </a:lvl4pPr>
            <a:lvl5pPr>
              <a:buFont typeface="Calibri" pitchFamily="34" charset="0"/>
              <a:buChar char="–"/>
              <a:defRPr sz="24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22254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0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9.5.2017.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0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9.5.2017.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9.5.2017.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3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9.5.2017.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9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9.5.2017.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729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5" Type="http://schemas.microsoft.com/office/2007/relationships/hdphoto" Target="../media/hdphoto11.wdp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4.wdp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microsoft.com/office/2007/relationships/hdphoto" Target="../media/hdphoto16.wdp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jpeg"/><Relationship Id="rId5" Type="http://schemas.microsoft.com/office/2007/relationships/hdphoto" Target="../media/hdphoto15.wdp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FMeIl-VJCtc" TargetMode="External"/><Relationship Id="rId13" Type="http://schemas.openxmlformats.org/officeDocument/2006/relationships/hyperlink" Target="https://www.youtube.com/watch?v=Hcxx0A4kGuo" TargetMode="External"/><Relationship Id="rId3" Type="http://schemas.openxmlformats.org/officeDocument/2006/relationships/hyperlink" Target="https://youtu.be/kOwAVqI9Zio" TargetMode="External"/><Relationship Id="rId7" Type="http://schemas.openxmlformats.org/officeDocument/2006/relationships/hyperlink" Target="https://youtu.be/SqGcV17zu3Q" TargetMode="External"/><Relationship Id="rId12" Type="http://schemas.openxmlformats.org/officeDocument/2006/relationships/hyperlink" Target="https://www.youtube.com/watch?v=jINkzl4JgC8" TargetMode="External"/><Relationship Id="rId2" Type="http://schemas.openxmlformats.org/officeDocument/2006/relationships/hyperlink" Target="https://youtu.be/T_UFtr8haUE" TargetMode="External"/><Relationship Id="rId16" Type="http://schemas.openxmlformats.org/officeDocument/2006/relationships/hyperlink" Target="https://youtu.be/luSiDS4e6E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VUbNCtz45IM" TargetMode="External"/><Relationship Id="rId11" Type="http://schemas.openxmlformats.org/officeDocument/2006/relationships/hyperlink" Target="https://www.youtube.com/watch?v=4vU40EdNt-s" TargetMode="External"/><Relationship Id="rId5" Type="http://schemas.openxmlformats.org/officeDocument/2006/relationships/hyperlink" Target="https://youtu.be/G9MWVII9R-8" TargetMode="External"/><Relationship Id="rId15" Type="http://schemas.openxmlformats.org/officeDocument/2006/relationships/hyperlink" Target="https://youtu.be/E-qiUoo6IQQ" TargetMode="External"/><Relationship Id="rId10" Type="http://schemas.openxmlformats.org/officeDocument/2006/relationships/hyperlink" Target="https://www.youtube.com/watch?v=thsCHkgSGoQ" TargetMode="External"/><Relationship Id="rId4" Type="http://schemas.openxmlformats.org/officeDocument/2006/relationships/hyperlink" Target="https://youtu.be/DSXdAG4tBKo" TargetMode="External"/><Relationship Id="rId9" Type="http://schemas.openxmlformats.org/officeDocument/2006/relationships/hyperlink" Target="https://youtu.be/FPDQiWJ8-oo" TargetMode="External"/><Relationship Id="rId14" Type="http://schemas.openxmlformats.org/officeDocument/2006/relationships/hyperlink" Target="https://youtu.be/bKj-4-Rv-N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6" Type="http://schemas.microsoft.com/office/2007/relationships/hdphoto" Target="../media/hdphoto7.wdp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microsoft.com/office/2007/relationships/hdphoto" Target="../media/hdphoto9.wdp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336" y="-26394"/>
            <a:ext cx="9332457" cy="691177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83968" y="620688"/>
            <a:ext cx="4676459" cy="1152128"/>
          </a:xfrm>
          <a:prstGeom prst="rect">
            <a:avLst/>
          </a:prstGeom>
          <a:effectLst>
            <a:outerShdw blurRad="50800" dist="50800" dir="5400000" sx="83000" sy="83000" algn="ctr" rotWithShape="0">
              <a:schemeClr val="bg1"/>
            </a:outerShdw>
          </a:effectLst>
        </p:spPr>
        <p:txBody>
          <a:bodyPr wrap="non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5000"/>
              </a:lnSpc>
            </a:pPr>
            <a:r>
              <a:rPr lang="hr-HR" sz="54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Srednja i Južna</a:t>
            </a:r>
          </a:p>
          <a:p>
            <a:pPr algn="r">
              <a:lnSpc>
                <a:spcPts val="5000"/>
              </a:lnSpc>
            </a:pPr>
            <a:r>
              <a:rPr lang="hr-HR" sz="54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Dalmacija</a:t>
            </a:r>
            <a:endParaRPr lang="hr-HR" sz="5400" b="1" dirty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031337" y="1847674"/>
            <a:ext cx="3929090" cy="3571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r-HR" sz="2000" dirty="0" smtClean="0">
                <a:solidFill>
                  <a:srgbClr val="ED0030"/>
                </a:solidFill>
              </a:rPr>
              <a:t>Turistička geografija</a:t>
            </a:r>
            <a:endParaRPr lang="hr-HR" sz="2000" dirty="0">
              <a:solidFill>
                <a:srgbClr val="ED0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59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0454" y="980728"/>
            <a:ext cx="8632753" cy="5762408"/>
            <a:chOff x="140454" y="980728"/>
            <a:chExt cx="8632753" cy="5762408"/>
          </a:xfrm>
        </p:grpSpPr>
        <p:pic>
          <p:nvPicPr>
            <p:cNvPr id="5124" name="Picture 4" descr="https://upload.wikimedia.org/wikipedia/commons/d/d1/Souostrov%C3%AD_Pakleni_otoci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980728"/>
              <a:ext cx="8617632" cy="5745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40454" y="6465211"/>
              <a:ext cx="1458923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Paklinski otoci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22605"/>
            <a:ext cx="9144000" cy="6858000"/>
            <a:chOff x="0" y="-143362"/>
            <a:chExt cx="9144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-143362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07504" y="98425"/>
              <a:ext cx="8856984" cy="3046923"/>
              <a:chOff x="107504" y="98425"/>
              <a:chExt cx="8856984" cy="3046923"/>
            </a:xfrm>
          </p:grpSpPr>
          <p:pic>
            <p:nvPicPr>
              <p:cNvPr id="1026" name="Picture 2" descr="http://villaanahvar.com/wp-content/uploads/2015/07/Jelsa_Hvar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575" y="98425"/>
                <a:ext cx="8808913" cy="303907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07504" y="2867423"/>
                <a:ext cx="680599" cy="277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hr-HR" dirty="0" err="1" smtClean="0">
                    <a:solidFill>
                      <a:schemeClr val="tx1"/>
                    </a:solidFill>
                  </a:rPr>
                  <a:t>Jelsa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009396" y="3264576"/>
            <a:ext cx="5937062" cy="3339597"/>
            <a:chOff x="3027426" y="3005058"/>
            <a:chExt cx="5937062" cy="3339597"/>
          </a:xfrm>
        </p:grpSpPr>
        <p:pic>
          <p:nvPicPr>
            <p:cNvPr id="1028" name="Picture 4" descr="https://i.ytimg.com/vi/ZXmkHw13ijc/maxresdefault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7426" y="3005058"/>
              <a:ext cx="5937062" cy="333959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236424" y="6066730"/>
              <a:ext cx="680599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Hvar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-7528"/>
            <a:ext cx="9144000" cy="6858000"/>
            <a:chOff x="-78062" y="-106863"/>
            <a:chExt cx="9144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-78062" y="-106863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10620" y="577369"/>
              <a:ext cx="8791177" cy="5490413"/>
              <a:chOff x="450366" y="344744"/>
              <a:chExt cx="8791177" cy="5490413"/>
            </a:xfrm>
          </p:grpSpPr>
          <p:pic>
            <p:nvPicPr>
              <p:cNvPr id="1030" name="Picture 6" descr="http://m.eirinika.gr/images/datafiles1/27455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905" y="344744"/>
                <a:ext cx="8744638" cy="548953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450366" y="5557232"/>
                <a:ext cx="1096113" cy="277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hr-HR" dirty="0" smtClean="0">
                    <a:solidFill>
                      <a:schemeClr val="tx1"/>
                    </a:solidFill>
                  </a:rPr>
                  <a:t>Stari Grad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582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Srednjodalmatinski otoci</a:t>
            </a:r>
            <a:endParaRPr lang="hr-HR" dirty="0"/>
          </a:p>
        </p:txBody>
      </p:sp>
      <p:grpSp>
        <p:nvGrpSpPr>
          <p:cNvPr id="2" name="Group 1"/>
          <p:cNvGrpSpPr/>
          <p:nvPr/>
        </p:nvGrpSpPr>
        <p:grpSpPr>
          <a:xfrm>
            <a:off x="971600" y="3329261"/>
            <a:ext cx="7344816" cy="3472240"/>
            <a:chOff x="899592" y="3212976"/>
            <a:chExt cx="7344816" cy="347224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89" r="4335"/>
            <a:stretch/>
          </p:blipFill>
          <p:spPr>
            <a:xfrm>
              <a:off x="899592" y="3212976"/>
              <a:ext cx="7344816" cy="3451115"/>
            </a:xfrm>
            <a:prstGeom prst="rect">
              <a:avLst/>
            </a:prstGeom>
          </p:spPr>
        </p:pic>
        <p:sp>
          <p:nvSpPr>
            <p:cNvPr id="32" name="otoci"/>
            <p:cNvSpPr/>
            <p:nvPr/>
          </p:nvSpPr>
          <p:spPr>
            <a:xfrm>
              <a:off x="905384" y="3645024"/>
              <a:ext cx="6805537" cy="3040192"/>
            </a:xfrm>
            <a:custGeom>
              <a:avLst/>
              <a:gdLst>
                <a:gd name="connsiteX0" fmla="*/ 5023114 w 5023114"/>
                <a:gd name="connsiteY0" fmla="*/ 1568302 h 2030221"/>
                <a:gd name="connsiteX1" fmla="*/ 4807214 w 5023114"/>
                <a:gd name="connsiteY1" fmla="*/ 1460352 h 2030221"/>
                <a:gd name="connsiteX2" fmla="*/ 4642114 w 5023114"/>
                <a:gd name="connsiteY2" fmla="*/ 1327002 h 2030221"/>
                <a:gd name="connsiteX3" fmla="*/ 4470664 w 5023114"/>
                <a:gd name="connsiteY3" fmla="*/ 1238102 h 2030221"/>
                <a:gd name="connsiteX4" fmla="*/ 4267464 w 5023114"/>
                <a:gd name="connsiteY4" fmla="*/ 1034902 h 2030221"/>
                <a:gd name="connsiteX5" fmla="*/ 4172214 w 5023114"/>
                <a:gd name="connsiteY5" fmla="*/ 825352 h 2030221"/>
                <a:gd name="connsiteX6" fmla="*/ 3969014 w 5023114"/>
                <a:gd name="connsiteY6" fmla="*/ 622152 h 2030221"/>
                <a:gd name="connsiteX7" fmla="*/ 3765814 w 5023114"/>
                <a:gd name="connsiteY7" fmla="*/ 501502 h 2030221"/>
                <a:gd name="connsiteX8" fmla="*/ 3391164 w 5023114"/>
                <a:gd name="connsiteY8" fmla="*/ 330052 h 2030221"/>
                <a:gd name="connsiteX9" fmla="*/ 3137164 w 5023114"/>
                <a:gd name="connsiteY9" fmla="*/ 234802 h 2030221"/>
                <a:gd name="connsiteX10" fmla="*/ 3010164 w 5023114"/>
                <a:gd name="connsiteY10" fmla="*/ 139552 h 2030221"/>
                <a:gd name="connsiteX11" fmla="*/ 2864114 w 5023114"/>
                <a:gd name="connsiteY11" fmla="*/ 12552 h 2030221"/>
                <a:gd name="connsiteX12" fmla="*/ 2781564 w 5023114"/>
                <a:gd name="connsiteY12" fmla="*/ 12552 h 2030221"/>
                <a:gd name="connsiteX13" fmla="*/ 2533914 w 5023114"/>
                <a:gd name="connsiteY13" fmla="*/ 82402 h 2030221"/>
                <a:gd name="connsiteX14" fmla="*/ 2254514 w 5023114"/>
                <a:gd name="connsiteY14" fmla="*/ 63352 h 2030221"/>
                <a:gd name="connsiteX15" fmla="*/ 1981464 w 5023114"/>
                <a:gd name="connsiteY15" fmla="*/ 57002 h 2030221"/>
                <a:gd name="connsiteX16" fmla="*/ 1702064 w 5023114"/>
                <a:gd name="connsiteY16" fmla="*/ 57002 h 2030221"/>
                <a:gd name="connsiteX17" fmla="*/ 1549664 w 5023114"/>
                <a:gd name="connsiteY17" fmla="*/ 82402 h 2030221"/>
                <a:gd name="connsiteX18" fmla="*/ 1321064 w 5023114"/>
                <a:gd name="connsiteY18" fmla="*/ 412602 h 2030221"/>
                <a:gd name="connsiteX19" fmla="*/ 1086114 w 5023114"/>
                <a:gd name="connsiteY19" fmla="*/ 660252 h 2030221"/>
                <a:gd name="connsiteX20" fmla="*/ 419364 w 5023114"/>
                <a:gd name="connsiteY20" fmla="*/ 1117452 h 2030221"/>
                <a:gd name="connsiteX21" fmla="*/ 76464 w 5023114"/>
                <a:gd name="connsiteY21" fmla="*/ 1314302 h 2030221"/>
                <a:gd name="connsiteX22" fmla="*/ 32014 w 5023114"/>
                <a:gd name="connsiteY22" fmla="*/ 1485752 h 2030221"/>
                <a:gd name="connsiteX23" fmla="*/ 470164 w 5023114"/>
                <a:gd name="connsiteY23" fmla="*/ 1701652 h 2030221"/>
                <a:gd name="connsiteX24" fmla="*/ 1105164 w 5023114"/>
                <a:gd name="connsiteY24" fmla="*/ 1949302 h 2030221"/>
                <a:gd name="connsiteX25" fmla="*/ 1651264 w 5023114"/>
                <a:gd name="connsiteY25" fmla="*/ 2025502 h 2030221"/>
                <a:gd name="connsiteX26" fmla="*/ 2318014 w 5023114"/>
                <a:gd name="connsiteY26" fmla="*/ 1835002 h 2030221"/>
                <a:gd name="connsiteX27" fmla="*/ 3257814 w 5023114"/>
                <a:gd name="connsiteY27" fmla="*/ 1644502 h 2030221"/>
                <a:gd name="connsiteX28" fmla="*/ 3886464 w 5023114"/>
                <a:gd name="connsiteY28" fmla="*/ 1542902 h 2030221"/>
                <a:gd name="connsiteX29" fmla="*/ 4470664 w 5023114"/>
                <a:gd name="connsiteY29" fmla="*/ 1555602 h 2030221"/>
                <a:gd name="connsiteX30" fmla="*/ 5023114 w 5023114"/>
                <a:gd name="connsiteY30" fmla="*/ 1568302 h 2030221"/>
                <a:gd name="connsiteX0" fmla="*/ 5023114 w 5023114"/>
                <a:gd name="connsiteY0" fmla="*/ 1587513 h 2049432"/>
                <a:gd name="connsiteX1" fmla="*/ 4807214 w 5023114"/>
                <a:gd name="connsiteY1" fmla="*/ 1479563 h 2049432"/>
                <a:gd name="connsiteX2" fmla="*/ 4642114 w 5023114"/>
                <a:gd name="connsiteY2" fmla="*/ 1346213 h 2049432"/>
                <a:gd name="connsiteX3" fmla="*/ 4470664 w 5023114"/>
                <a:gd name="connsiteY3" fmla="*/ 1257313 h 2049432"/>
                <a:gd name="connsiteX4" fmla="*/ 4267464 w 5023114"/>
                <a:gd name="connsiteY4" fmla="*/ 1054113 h 2049432"/>
                <a:gd name="connsiteX5" fmla="*/ 4172214 w 5023114"/>
                <a:gd name="connsiteY5" fmla="*/ 844563 h 2049432"/>
                <a:gd name="connsiteX6" fmla="*/ 3969014 w 5023114"/>
                <a:gd name="connsiteY6" fmla="*/ 641363 h 2049432"/>
                <a:gd name="connsiteX7" fmla="*/ 3765814 w 5023114"/>
                <a:gd name="connsiteY7" fmla="*/ 520713 h 2049432"/>
                <a:gd name="connsiteX8" fmla="*/ 3391164 w 5023114"/>
                <a:gd name="connsiteY8" fmla="*/ 349263 h 2049432"/>
                <a:gd name="connsiteX9" fmla="*/ 3137164 w 5023114"/>
                <a:gd name="connsiteY9" fmla="*/ 254013 h 2049432"/>
                <a:gd name="connsiteX10" fmla="*/ 3010164 w 5023114"/>
                <a:gd name="connsiteY10" fmla="*/ 158763 h 2049432"/>
                <a:gd name="connsiteX11" fmla="*/ 2864114 w 5023114"/>
                <a:gd name="connsiteY11" fmla="*/ 31763 h 2049432"/>
                <a:gd name="connsiteX12" fmla="*/ 2781564 w 5023114"/>
                <a:gd name="connsiteY12" fmla="*/ 31763 h 2049432"/>
                <a:gd name="connsiteX13" fmla="*/ 2533914 w 5023114"/>
                <a:gd name="connsiteY13" fmla="*/ 101613 h 2049432"/>
                <a:gd name="connsiteX14" fmla="*/ 2254514 w 5023114"/>
                <a:gd name="connsiteY14" fmla="*/ 82563 h 2049432"/>
                <a:gd name="connsiteX15" fmla="*/ 2014802 w 5023114"/>
                <a:gd name="connsiteY15" fmla="*/ 13 h 2049432"/>
                <a:gd name="connsiteX16" fmla="*/ 1702064 w 5023114"/>
                <a:gd name="connsiteY16" fmla="*/ 76213 h 2049432"/>
                <a:gd name="connsiteX17" fmla="*/ 1549664 w 5023114"/>
                <a:gd name="connsiteY17" fmla="*/ 101613 h 2049432"/>
                <a:gd name="connsiteX18" fmla="*/ 1321064 w 5023114"/>
                <a:gd name="connsiteY18" fmla="*/ 431813 h 2049432"/>
                <a:gd name="connsiteX19" fmla="*/ 1086114 w 5023114"/>
                <a:gd name="connsiteY19" fmla="*/ 679463 h 2049432"/>
                <a:gd name="connsiteX20" fmla="*/ 419364 w 5023114"/>
                <a:gd name="connsiteY20" fmla="*/ 1136663 h 2049432"/>
                <a:gd name="connsiteX21" fmla="*/ 76464 w 5023114"/>
                <a:gd name="connsiteY21" fmla="*/ 1333513 h 2049432"/>
                <a:gd name="connsiteX22" fmla="*/ 32014 w 5023114"/>
                <a:gd name="connsiteY22" fmla="*/ 1504963 h 2049432"/>
                <a:gd name="connsiteX23" fmla="*/ 470164 w 5023114"/>
                <a:gd name="connsiteY23" fmla="*/ 1720863 h 2049432"/>
                <a:gd name="connsiteX24" fmla="*/ 1105164 w 5023114"/>
                <a:gd name="connsiteY24" fmla="*/ 1968513 h 2049432"/>
                <a:gd name="connsiteX25" fmla="*/ 1651264 w 5023114"/>
                <a:gd name="connsiteY25" fmla="*/ 2044713 h 2049432"/>
                <a:gd name="connsiteX26" fmla="*/ 2318014 w 5023114"/>
                <a:gd name="connsiteY26" fmla="*/ 1854213 h 2049432"/>
                <a:gd name="connsiteX27" fmla="*/ 3257814 w 5023114"/>
                <a:gd name="connsiteY27" fmla="*/ 1663713 h 2049432"/>
                <a:gd name="connsiteX28" fmla="*/ 3886464 w 5023114"/>
                <a:gd name="connsiteY28" fmla="*/ 1562113 h 2049432"/>
                <a:gd name="connsiteX29" fmla="*/ 4470664 w 5023114"/>
                <a:gd name="connsiteY29" fmla="*/ 1574813 h 2049432"/>
                <a:gd name="connsiteX30" fmla="*/ 5023114 w 5023114"/>
                <a:gd name="connsiteY30" fmla="*/ 1587513 h 2049432"/>
                <a:gd name="connsiteX0" fmla="*/ 5023114 w 5023114"/>
                <a:gd name="connsiteY0" fmla="*/ 1587928 h 2049847"/>
                <a:gd name="connsiteX1" fmla="*/ 4807214 w 5023114"/>
                <a:gd name="connsiteY1" fmla="*/ 1479978 h 2049847"/>
                <a:gd name="connsiteX2" fmla="*/ 4642114 w 5023114"/>
                <a:gd name="connsiteY2" fmla="*/ 1346628 h 2049847"/>
                <a:gd name="connsiteX3" fmla="*/ 4470664 w 5023114"/>
                <a:gd name="connsiteY3" fmla="*/ 1257728 h 2049847"/>
                <a:gd name="connsiteX4" fmla="*/ 4267464 w 5023114"/>
                <a:gd name="connsiteY4" fmla="*/ 1054528 h 2049847"/>
                <a:gd name="connsiteX5" fmla="*/ 4172214 w 5023114"/>
                <a:gd name="connsiteY5" fmla="*/ 844978 h 2049847"/>
                <a:gd name="connsiteX6" fmla="*/ 3969014 w 5023114"/>
                <a:gd name="connsiteY6" fmla="*/ 641778 h 2049847"/>
                <a:gd name="connsiteX7" fmla="*/ 3765814 w 5023114"/>
                <a:gd name="connsiteY7" fmla="*/ 521128 h 2049847"/>
                <a:gd name="connsiteX8" fmla="*/ 3391164 w 5023114"/>
                <a:gd name="connsiteY8" fmla="*/ 349678 h 2049847"/>
                <a:gd name="connsiteX9" fmla="*/ 3137164 w 5023114"/>
                <a:gd name="connsiteY9" fmla="*/ 254428 h 2049847"/>
                <a:gd name="connsiteX10" fmla="*/ 3010164 w 5023114"/>
                <a:gd name="connsiteY10" fmla="*/ 159178 h 2049847"/>
                <a:gd name="connsiteX11" fmla="*/ 2864114 w 5023114"/>
                <a:gd name="connsiteY11" fmla="*/ 32178 h 2049847"/>
                <a:gd name="connsiteX12" fmla="*/ 2781564 w 5023114"/>
                <a:gd name="connsiteY12" fmla="*/ 32178 h 2049847"/>
                <a:gd name="connsiteX13" fmla="*/ 2533914 w 5023114"/>
                <a:gd name="connsiteY13" fmla="*/ 102028 h 2049847"/>
                <a:gd name="connsiteX14" fmla="*/ 2254514 w 5023114"/>
                <a:gd name="connsiteY14" fmla="*/ 82978 h 2049847"/>
                <a:gd name="connsiteX15" fmla="*/ 2014802 w 5023114"/>
                <a:gd name="connsiteY15" fmla="*/ 428 h 2049847"/>
                <a:gd name="connsiteX16" fmla="*/ 1763977 w 5023114"/>
                <a:gd name="connsiteY16" fmla="*/ 52816 h 2049847"/>
                <a:gd name="connsiteX17" fmla="*/ 1549664 w 5023114"/>
                <a:gd name="connsiteY17" fmla="*/ 102028 h 2049847"/>
                <a:gd name="connsiteX18" fmla="*/ 1321064 w 5023114"/>
                <a:gd name="connsiteY18" fmla="*/ 432228 h 2049847"/>
                <a:gd name="connsiteX19" fmla="*/ 1086114 w 5023114"/>
                <a:gd name="connsiteY19" fmla="*/ 679878 h 2049847"/>
                <a:gd name="connsiteX20" fmla="*/ 419364 w 5023114"/>
                <a:gd name="connsiteY20" fmla="*/ 1137078 h 2049847"/>
                <a:gd name="connsiteX21" fmla="*/ 76464 w 5023114"/>
                <a:gd name="connsiteY21" fmla="*/ 1333928 h 2049847"/>
                <a:gd name="connsiteX22" fmla="*/ 32014 w 5023114"/>
                <a:gd name="connsiteY22" fmla="*/ 1505378 h 2049847"/>
                <a:gd name="connsiteX23" fmla="*/ 470164 w 5023114"/>
                <a:gd name="connsiteY23" fmla="*/ 1721278 h 2049847"/>
                <a:gd name="connsiteX24" fmla="*/ 1105164 w 5023114"/>
                <a:gd name="connsiteY24" fmla="*/ 1968928 h 2049847"/>
                <a:gd name="connsiteX25" fmla="*/ 1651264 w 5023114"/>
                <a:gd name="connsiteY25" fmla="*/ 2045128 h 2049847"/>
                <a:gd name="connsiteX26" fmla="*/ 2318014 w 5023114"/>
                <a:gd name="connsiteY26" fmla="*/ 1854628 h 2049847"/>
                <a:gd name="connsiteX27" fmla="*/ 3257814 w 5023114"/>
                <a:gd name="connsiteY27" fmla="*/ 1664128 h 2049847"/>
                <a:gd name="connsiteX28" fmla="*/ 3886464 w 5023114"/>
                <a:gd name="connsiteY28" fmla="*/ 1562528 h 2049847"/>
                <a:gd name="connsiteX29" fmla="*/ 4470664 w 5023114"/>
                <a:gd name="connsiteY29" fmla="*/ 1575228 h 2049847"/>
                <a:gd name="connsiteX30" fmla="*/ 5023114 w 5023114"/>
                <a:gd name="connsiteY30" fmla="*/ 1587928 h 2049847"/>
                <a:gd name="connsiteX0" fmla="*/ 5023114 w 5023114"/>
                <a:gd name="connsiteY0" fmla="*/ 1568303 h 2030222"/>
                <a:gd name="connsiteX1" fmla="*/ 4807214 w 5023114"/>
                <a:gd name="connsiteY1" fmla="*/ 1460353 h 2030222"/>
                <a:gd name="connsiteX2" fmla="*/ 4642114 w 5023114"/>
                <a:gd name="connsiteY2" fmla="*/ 1327003 h 2030222"/>
                <a:gd name="connsiteX3" fmla="*/ 4470664 w 5023114"/>
                <a:gd name="connsiteY3" fmla="*/ 1238103 h 2030222"/>
                <a:gd name="connsiteX4" fmla="*/ 4267464 w 5023114"/>
                <a:gd name="connsiteY4" fmla="*/ 1034903 h 2030222"/>
                <a:gd name="connsiteX5" fmla="*/ 4172214 w 5023114"/>
                <a:gd name="connsiteY5" fmla="*/ 825353 h 2030222"/>
                <a:gd name="connsiteX6" fmla="*/ 3969014 w 5023114"/>
                <a:gd name="connsiteY6" fmla="*/ 622153 h 2030222"/>
                <a:gd name="connsiteX7" fmla="*/ 3765814 w 5023114"/>
                <a:gd name="connsiteY7" fmla="*/ 501503 h 2030222"/>
                <a:gd name="connsiteX8" fmla="*/ 3391164 w 5023114"/>
                <a:gd name="connsiteY8" fmla="*/ 330053 h 2030222"/>
                <a:gd name="connsiteX9" fmla="*/ 3137164 w 5023114"/>
                <a:gd name="connsiteY9" fmla="*/ 234803 h 2030222"/>
                <a:gd name="connsiteX10" fmla="*/ 3010164 w 5023114"/>
                <a:gd name="connsiteY10" fmla="*/ 139553 h 2030222"/>
                <a:gd name="connsiteX11" fmla="*/ 2864114 w 5023114"/>
                <a:gd name="connsiteY11" fmla="*/ 12553 h 2030222"/>
                <a:gd name="connsiteX12" fmla="*/ 2781564 w 5023114"/>
                <a:gd name="connsiteY12" fmla="*/ 12553 h 2030222"/>
                <a:gd name="connsiteX13" fmla="*/ 2533914 w 5023114"/>
                <a:gd name="connsiteY13" fmla="*/ 82403 h 2030222"/>
                <a:gd name="connsiteX14" fmla="*/ 2254514 w 5023114"/>
                <a:gd name="connsiteY14" fmla="*/ 63353 h 2030222"/>
                <a:gd name="connsiteX15" fmla="*/ 2048139 w 5023114"/>
                <a:gd name="connsiteY15" fmla="*/ 14141 h 2030222"/>
                <a:gd name="connsiteX16" fmla="*/ 1763977 w 5023114"/>
                <a:gd name="connsiteY16" fmla="*/ 33191 h 2030222"/>
                <a:gd name="connsiteX17" fmla="*/ 1549664 w 5023114"/>
                <a:gd name="connsiteY17" fmla="*/ 82403 h 2030222"/>
                <a:gd name="connsiteX18" fmla="*/ 1321064 w 5023114"/>
                <a:gd name="connsiteY18" fmla="*/ 412603 h 2030222"/>
                <a:gd name="connsiteX19" fmla="*/ 1086114 w 5023114"/>
                <a:gd name="connsiteY19" fmla="*/ 660253 h 2030222"/>
                <a:gd name="connsiteX20" fmla="*/ 419364 w 5023114"/>
                <a:gd name="connsiteY20" fmla="*/ 1117453 h 2030222"/>
                <a:gd name="connsiteX21" fmla="*/ 76464 w 5023114"/>
                <a:gd name="connsiteY21" fmla="*/ 1314303 h 2030222"/>
                <a:gd name="connsiteX22" fmla="*/ 32014 w 5023114"/>
                <a:gd name="connsiteY22" fmla="*/ 1485753 h 2030222"/>
                <a:gd name="connsiteX23" fmla="*/ 470164 w 5023114"/>
                <a:gd name="connsiteY23" fmla="*/ 1701653 h 2030222"/>
                <a:gd name="connsiteX24" fmla="*/ 1105164 w 5023114"/>
                <a:gd name="connsiteY24" fmla="*/ 1949303 h 2030222"/>
                <a:gd name="connsiteX25" fmla="*/ 1651264 w 5023114"/>
                <a:gd name="connsiteY25" fmla="*/ 2025503 h 2030222"/>
                <a:gd name="connsiteX26" fmla="*/ 2318014 w 5023114"/>
                <a:gd name="connsiteY26" fmla="*/ 1835003 h 2030222"/>
                <a:gd name="connsiteX27" fmla="*/ 3257814 w 5023114"/>
                <a:gd name="connsiteY27" fmla="*/ 1644503 h 2030222"/>
                <a:gd name="connsiteX28" fmla="*/ 3886464 w 5023114"/>
                <a:gd name="connsiteY28" fmla="*/ 1542903 h 2030222"/>
                <a:gd name="connsiteX29" fmla="*/ 4470664 w 5023114"/>
                <a:gd name="connsiteY29" fmla="*/ 1555603 h 2030222"/>
                <a:gd name="connsiteX30" fmla="*/ 5023114 w 5023114"/>
                <a:gd name="connsiteY30" fmla="*/ 1568303 h 2030222"/>
                <a:gd name="connsiteX0" fmla="*/ 5023114 w 5023114"/>
                <a:gd name="connsiteY0" fmla="*/ 1691434 h 2153353"/>
                <a:gd name="connsiteX1" fmla="*/ 4807214 w 5023114"/>
                <a:gd name="connsiteY1" fmla="*/ 1583484 h 2153353"/>
                <a:gd name="connsiteX2" fmla="*/ 4642114 w 5023114"/>
                <a:gd name="connsiteY2" fmla="*/ 1450134 h 2153353"/>
                <a:gd name="connsiteX3" fmla="*/ 4470664 w 5023114"/>
                <a:gd name="connsiteY3" fmla="*/ 1361234 h 2153353"/>
                <a:gd name="connsiteX4" fmla="*/ 4267464 w 5023114"/>
                <a:gd name="connsiteY4" fmla="*/ 1158034 h 2153353"/>
                <a:gd name="connsiteX5" fmla="*/ 4172214 w 5023114"/>
                <a:gd name="connsiteY5" fmla="*/ 948484 h 2153353"/>
                <a:gd name="connsiteX6" fmla="*/ 3969014 w 5023114"/>
                <a:gd name="connsiteY6" fmla="*/ 745284 h 2153353"/>
                <a:gd name="connsiteX7" fmla="*/ 3765814 w 5023114"/>
                <a:gd name="connsiteY7" fmla="*/ 624634 h 2153353"/>
                <a:gd name="connsiteX8" fmla="*/ 3391164 w 5023114"/>
                <a:gd name="connsiteY8" fmla="*/ 453184 h 2153353"/>
                <a:gd name="connsiteX9" fmla="*/ 3137164 w 5023114"/>
                <a:gd name="connsiteY9" fmla="*/ 357934 h 2153353"/>
                <a:gd name="connsiteX10" fmla="*/ 3010164 w 5023114"/>
                <a:gd name="connsiteY10" fmla="*/ 262684 h 2153353"/>
                <a:gd name="connsiteX11" fmla="*/ 2864114 w 5023114"/>
                <a:gd name="connsiteY11" fmla="*/ 135684 h 2153353"/>
                <a:gd name="connsiteX12" fmla="*/ 2781564 w 5023114"/>
                <a:gd name="connsiteY12" fmla="*/ 135684 h 2153353"/>
                <a:gd name="connsiteX13" fmla="*/ 2533914 w 5023114"/>
                <a:gd name="connsiteY13" fmla="*/ 205534 h 2153353"/>
                <a:gd name="connsiteX14" fmla="*/ 2249752 w 5023114"/>
                <a:gd name="connsiteY14" fmla="*/ 746 h 2153353"/>
                <a:gd name="connsiteX15" fmla="*/ 2048139 w 5023114"/>
                <a:gd name="connsiteY15" fmla="*/ 137272 h 2153353"/>
                <a:gd name="connsiteX16" fmla="*/ 1763977 w 5023114"/>
                <a:gd name="connsiteY16" fmla="*/ 156322 h 2153353"/>
                <a:gd name="connsiteX17" fmla="*/ 1549664 w 5023114"/>
                <a:gd name="connsiteY17" fmla="*/ 205534 h 2153353"/>
                <a:gd name="connsiteX18" fmla="*/ 1321064 w 5023114"/>
                <a:gd name="connsiteY18" fmla="*/ 535734 h 2153353"/>
                <a:gd name="connsiteX19" fmla="*/ 1086114 w 5023114"/>
                <a:gd name="connsiteY19" fmla="*/ 783384 h 2153353"/>
                <a:gd name="connsiteX20" fmla="*/ 419364 w 5023114"/>
                <a:gd name="connsiteY20" fmla="*/ 1240584 h 2153353"/>
                <a:gd name="connsiteX21" fmla="*/ 76464 w 5023114"/>
                <a:gd name="connsiteY21" fmla="*/ 1437434 h 2153353"/>
                <a:gd name="connsiteX22" fmla="*/ 32014 w 5023114"/>
                <a:gd name="connsiteY22" fmla="*/ 1608884 h 2153353"/>
                <a:gd name="connsiteX23" fmla="*/ 470164 w 5023114"/>
                <a:gd name="connsiteY23" fmla="*/ 1824784 h 2153353"/>
                <a:gd name="connsiteX24" fmla="*/ 1105164 w 5023114"/>
                <a:gd name="connsiteY24" fmla="*/ 2072434 h 2153353"/>
                <a:gd name="connsiteX25" fmla="*/ 1651264 w 5023114"/>
                <a:gd name="connsiteY25" fmla="*/ 2148634 h 2153353"/>
                <a:gd name="connsiteX26" fmla="*/ 2318014 w 5023114"/>
                <a:gd name="connsiteY26" fmla="*/ 1958134 h 2153353"/>
                <a:gd name="connsiteX27" fmla="*/ 3257814 w 5023114"/>
                <a:gd name="connsiteY27" fmla="*/ 1767634 h 2153353"/>
                <a:gd name="connsiteX28" fmla="*/ 3886464 w 5023114"/>
                <a:gd name="connsiteY28" fmla="*/ 1666034 h 2153353"/>
                <a:gd name="connsiteX29" fmla="*/ 4470664 w 5023114"/>
                <a:gd name="connsiteY29" fmla="*/ 1678734 h 2153353"/>
                <a:gd name="connsiteX30" fmla="*/ 5023114 w 5023114"/>
                <a:gd name="connsiteY30" fmla="*/ 1691434 h 2153353"/>
                <a:gd name="connsiteX0" fmla="*/ 5023114 w 5023114"/>
                <a:gd name="connsiteY0" fmla="*/ 1692266 h 2154185"/>
                <a:gd name="connsiteX1" fmla="*/ 4807214 w 5023114"/>
                <a:gd name="connsiteY1" fmla="*/ 1584316 h 2154185"/>
                <a:gd name="connsiteX2" fmla="*/ 4642114 w 5023114"/>
                <a:gd name="connsiteY2" fmla="*/ 1450966 h 2154185"/>
                <a:gd name="connsiteX3" fmla="*/ 4470664 w 5023114"/>
                <a:gd name="connsiteY3" fmla="*/ 1362066 h 2154185"/>
                <a:gd name="connsiteX4" fmla="*/ 4267464 w 5023114"/>
                <a:gd name="connsiteY4" fmla="*/ 1158866 h 2154185"/>
                <a:gd name="connsiteX5" fmla="*/ 4172214 w 5023114"/>
                <a:gd name="connsiteY5" fmla="*/ 949316 h 2154185"/>
                <a:gd name="connsiteX6" fmla="*/ 3969014 w 5023114"/>
                <a:gd name="connsiteY6" fmla="*/ 746116 h 2154185"/>
                <a:gd name="connsiteX7" fmla="*/ 3765814 w 5023114"/>
                <a:gd name="connsiteY7" fmla="*/ 625466 h 2154185"/>
                <a:gd name="connsiteX8" fmla="*/ 3391164 w 5023114"/>
                <a:gd name="connsiteY8" fmla="*/ 454016 h 2154185"/>
                <a:gd name="connsiteX9" fmla="*/ 3137164 w 5023114"/>
                <a:gd name="connsiteY9" fmla="*/ 358766 h 2154185"/>
                <a:gd name="connsiteX10" fmla="*/ 3010164 w 5023114"/>
                <a:gd name="connsiteY10" fmla="*/ 263516 h 2154185"/>
                <a:gd name="connsiteX11" fmla="*/ 2864114 w 5023114"/>
                <a:gd name="connsiteY11" fmla="*/ 136516 h 2154185"/>
                <a:gd name="connsiteX12" fmla="*/ 2781564 w 5023114"/>
                <a:gd name="connsiteY12" fmla="*/ 136516 h 2154185"/>
                <a:gd name="connsiteX13" fmla="*/ 2543439 w 5023114"/>
                <a:gd name="connsiteY13" fmla="*/ 68254 h 2154185"/>
                <a:gd name="connsiteX14" fmla="*/ 2249752 w 5023114"/>
                <a:gd name="connsiteY14" fmla="*/ 1578 h 2154185"/>
                <a:gd name="connsiteX15" fmla="*/ 2048139 w 5023114"/>
                <a:gd name="connsiteY15" fmla="*/ 138104 h 2154185"/>
                <a:gd name="connsiteX16" fmla="*/ 1763977 w 5023114"/>
                <a:gd name="connsiteY16" fmla="*/ 157154 h 2154185"/>
                <a:gd name="connsiteX17" fmla="*/ 1549664 w 5023114"/>
                <a:gd name="connsiteY17" fmla="*/ 206366 h 2154185"/>
                <a:gd name="connsiteX18" fmla="*/ 1321064 w 5023114"/>
                <a:gd name="connsiteY18" fmla="*/ 536566 h 2154185"/>
                <a:gd name="connsiteX19" fmla="*/ 1086114 w 5023114"/>
                <a:gd name="connsiteY19" fmla="*/ 784216 h 2154185"/>
                <a:gd name="connsiteX20" fmla="*/ 419364 w 5023114"/>
                <a:gd name="connsiteY20" fmla="*/ 1241416 h 2154185"/>
                <a:gd name="connsiteX21" fmla="*/ 76464 w 5023114"/>
                <a:gd name="connsiteY21" fmla="*/ 1438266 h 2154185"/>
                <a:gd name="connsiteX22" fmla="*/ 32014 w 5023114"/>
                <a:gd name="connsiteY22" fmla="*/ 1609716 h 2154185"/>
                <a:gd name="connsiteX23" fmla="*/ 470164 w 5023114"/>
                <a:gd name="connsiteY23" fmla="*/ 1825616 h 2154185"/>
                <a:gd name="connsiteX24" fmla="*/ 1105164 w 5023114"/>
                <a:gd name="connsiteY24" fmla="*/ 2073266 h 2154185"/>
                <a:gd name="connsiteX25" fmla="*/ 1651264 w 5023114"/>
                <a:gd name="connsiteY25" fmla="*/ 2149466 h 2154185"/>
                <a:gd name="connsiteX26" fmla="*/ 2318014 w 5023114"/>
                <a:gd name="connsiteY26" fmla="*/ 1958966 h 2154185"/>
                <a:gd name="connsiteX27" fmla="*/ 3257814 w 5023114"/>
                <a:gd name="connsiteY27" fmla="*/ 1768466 h 2154185"/>
                <a:gd name="connsiteX28" fmla="*/ 3886464 w 5023114"/>
                <a:gd name="connsiteY28" fmla="*/ 1666866 h 2154185"/>
                <a:gd name="connsiteX29" fmla="*/ 4470664 w 5023114"/>
                <a:gd name="connsiteY29" fmla="*/ 1679566 h 2154185"/>
                <a:gd name="connsiteX30" fmla="*/ 5023114 w 5023114"/>
                <a:gd name="connsiteY30" fmla="*/ 1692266 h 2154185"/>
                <a:gd name="connsiteX0" fmla="*/ 5023114 w 5023114"/>
                <a:gd name="connsiteY0" fmla="*/ 1691601 h 2153520"/>
                <a:gd name="connsiteX1" fmla="*/ 4807214 w 5023114"/>
                <a:gd name="connsiteY1" fmla="*/ 1583651 h 2153520"/>
                <a:gd name="connsiteX2" fmla="*/ 4642114 w 5023114"/>
                <a:gd name="connsiteY2" fmla="*/ 1450301 h 2153520"/>
                <a:gd name="connsiteX3" fmla="*/ 4470664 w 5023114"/>
                <a:gd name="connsiteY3" fmla="*/ 1361401 h 2153520"/>
                <a:gd name="connsiteX4" fmla="*/ 4267464 w 5023114"/>
                <a:gd name="connsiteY4" fmla="*/ 1158201 h 2153520"/>
                <a:gd name="connsiteX5" fmla="*/ 4172214 w 5023114"/>
                <a:gd name="connsiteY5" fmla="*/ 948651 h 2153520"/>
                <a:gd name="connsiteX6" fmla="*/ 3969014 w 5023114"/>
                <a:gd name="connsiteY6" fmla="*/ 745451 h 2153520"/>
                <a:gd name="connsiteX7" fmla="*/ 3765814 w 5023114"/>
                <a:gd name="connsiteY7" fmla="*/ 624801 h 2153520"/>
                <a:gd name="connsiteX8" fmla="*/ 3391164 w 5023114"/>
                <a:gd name="connsiteY8" fmla="*/ 453351 h 2153520"/>
                <a:gd name="connsiteX9" fmla="*/ 3137164 w 5023114"/>
                <a:gd name="connsiteY9" fmla="*/ 358101 h 2153520"/>
                <a:gd name="connsiteX10" fmla="*/ 3010164 w 5023114"/>
                <a:gd name="connsiteY10" fmla="*/ 262851 h 2153520"/>
                <a:gd name="connsiteX11" fmla="*/ 2864114 w 5023114"/>
                <a:gd name="connsiteY11" fmla="*/ 135851 h 2153520"/>
                <a:gd name="connsiteX12" fmla="*/ 2781564 w 5023114"/>
                <a:gd name="connsiteY12" fmla="*/ 135851 h 2153520"/>
                <a:gd name="connsiteX13" fmla="*/ 2543439 w 5023114"/>
                <a:gd name="connsiteY13" fmla="*/ 67589 h 2153520"/>
                <a:gd name="connsiteX14" fmla="*/ 2249752 w 5023114"/>
                <a:gd name="connsiteY14" fmla="*/ 913 h 2153520"/>
                <a:gd name="connsiteX15" fmla="*/ 2029089 w 5023114"/>
                <a:gd name="connsiteY15" fmla="*/ 118389 h 2153520"/>
                <a:gd name="connsiteX16" fmla="*/ 1763977 w 5023114"/>
                <a:gd name="connsiteY16" fmla="*/ 156489 h 2153520"/>
                <a:gd name="connsiteX17" fmla="*/ 1549664 w 5023114"/>
                <a:gd name="connsiteY17" fmla="*/ 205701 h 2153520"/>
                <a:gd name="connsiteX18" fmla="*/ 1321064 w 5023114"/>
                <a:gd name="connsiteY18" fmla="*/ 535901 h 2153520"/>
                <a:gd name="connsiteX19" fmla="*/ 1086114 w 5023114"/>
                <a:gd name="connsiteY19" fmla="*/ 783551 h 2153520"/>
                <a:gd name="connsiteX20" fmla="*/ 419364 w 5023114"/>
                <a:gd name="connsiteY20" fmla="*/ 1240751 h 2153520"/>
                <a:gd name="connsiteX21" fmla="*/ 76464 w 5023114"/>
                <a:gd name="connsiteY21" fmla="*/ 1437601 h 2153520"/>
                <a:gd name="connsiteX22" fmla="*/ 32014 w 5023114"/>
                <a:gd name="connsiteY22" fmla="*/ 1609051 h 2153520"/>
                <a:gd name="connsiteX23" fmla="*/ 470164 w 5023114"/>
                <a:gd name="connsiteY23" fmla="*/ 1824951 h 2153520"/>
                <a:gd name="connsiteX24" fmla="*/ 1105164 w 5023114"/>
                <a:gd name="connsiteY24" fmla="*/ 2072601 h 2153520"/>
                <a:gd name="connsiteX25" fmla="*/ 1651264 w 5023114"/>
                <a:gd name="connsiteY25" fmla="*/ 2148801 h 2153520"/>
                <a:gd name="connsiteX26" fmla="*/ 2318014 w 5023114"/>
                <a:gd name="connsiteY26" fmla="*/ 1958301 h 2153520"/>
                <a:gd name="connsiteX27" fmla="*/ 3257814 w 5023114"/>
                <a:gd name="connsiteY27" fmla="*/ 1767801 h 2153520"/>
                <a:gd name="connsiteX28" fmla="*/ 3886464 w 5023114"/>
                <a:gd name="connsiteY28" fmla="*/ 1666201 h 2153520"/>
                <a:gd name="connsiteX29" fmla="*/ 4470664 w 5023114"/>
                <a:gd name="connsiteY29" fmla="*/ 1678901 h 2153520"/>
                <a:gd name="connsiteX30" fmla="*/ 5023114 w 5023114"/>
                <a:gd name="connsiteY30" fmla="*/ 1691601 h 2153520"/>
                <a:gd name="connsiteX0" fmla="*/ 5023114 w 5023114"/>
                <a:gd name="connsiteY0" fmla="*/ 1690717 h 2152636"/>
                <a:gd name="connsiteX1" fmla="*/ 4807214 w 5023114"/>
                <a:gd name="connsiteY1" fmla="*/ 1582767 h 2152636"/>
                <a:gd name="connsiteX2" fmla="*/ 4642114 w 5023114"/>
                <a:gd name="connsiteY2" fmla="*/ 1449417 h 2152636"/>
                <a:gd name="connsiteX3" fmla="*/ 4470664 w 5023114"/>
                <a:gd name="connsiteY3" fmla="*/ 1360517 h 2152636"/>
                <a:gd name="connsiteX4" fmla="*/ 4267464 w 5023114"/>
                <a:gd name="connsiteY4" fmla="*/ 1157317 h 2152636"/>
                <a:gd name="connsiteX5" fmla="*/ 4172214 w 5023114"/>
                <a:gd name="connsiteY5" fmla="*/ 947767 h 2152636"/>
                <a:gd name="connsiteX6" fmla="*/ 3969014 w 5023114"/>
                <a:gd name="connsiteY6" fmla="*/ 744567 h 2152636"/>
                <a:gd name="connsiteX7" fmla="*/ 3765814 w 5023114"/>
                <a:gd name="connsiteY7" fmla="*/ 623917 h 2152636"/>
                <a:gd name="connsiteX8" fmla="*/ 3391164 w 5023114"/>
                <a:gd name="connsiteY8" fmla="*/ 452467 h 2152636"/>
                <a:gd name="connsiteX9" fmla="*/ 3137164 w 5023114"/>
                <a:gd name="connsiteY9" fmla="*/ 357217 h 2152636"/>
                <a:gd name="connsiteX10" fmla="*/ 3010164 w 5023114"/>
                <a:gd name="connsiteY10" fmla="*/ 261967 h 2152636"/>
                <a:gd name="connsiteX11" fmla="*/ 2864114 w 5023114"/>
                <a:gd name="connsiteY11" fmla="*/ 134967 h 2152636"/>
                <a:gd name="connsiteX12" fmla="*/ 2781564 w 5023114"/>
                <a:gd name="connsiteY12" fmla="*/ 134967 h 2152636"/>
                <a:gd name="connsiteX13" fmla="*/ 2543439 w 5023114"/>
                <a:gd name="connsiteY13" fmla="*/ 66705 h 2152636"/>
                <a:gd name="connsiteX14" fmla="*/ 2249752 w 5023114"/>
                <a:gd name="connsiteY14" fmla="*/ 29 h 2152636"/>
                <a:gd name="connsiteX15" fmla="*/ 2024327 w 5023114"/>
                <a:gd name="connsiteY15" fmla="*/ 74642 h 2152636"/>
                <a:gd name="connsiteX16" fmla="*/ 1763977 w 5023114"/>
                <a:gd name="connsiteY16" fmla="*/ 155605 h 2152636"/>
                <a:gd name="connsiteX17" fmla="*/ 1549664 w 5023114"/>
                <a:gd name="connsiteY17" fmla="*/ 204817 h 2152636"/>
                <a:gd name="connsiteX18" fmla="*/ 1321064 w 5023114"/>
                <a:gd name="connsiteY18" fmla="*/ 535017 h 2152636"/>
                <a:gd name="connsiteX19" fmla="*/ 1086114 w 5023114"/>
                <a:gd name="connsiteY19" fmla="*/ 782667 h 2152636"/>
                <a:gd name="connsiteX20" fmla="*/ 419364 w 5023114"/>
                <a:gd name="connsiteY20" fmla="*/ 1239867 h 2152636"/>
                <a:gd name="connsiteX21" fmla="*/ 76464 w 5023114"/>
                <a:gd name="connsiteY21" fmla="*/ 1436717 h 2152636"/>
                <a:gd name="connsiteX22" fmla="*/ 32014 w 5023114"/>
                <a:gd name="connsiteY22" fmla="*/ 1608167 h 2152636"/>
                <a:gd name="connsiteX23" fmla="*/ 470164 w 5023114"/>
                <a:gd name="connsiteY23" fmla="*/ 1824067 h 2152636"/>
                <a:gd name="connsiteX24" fmla="*/ 1105164 w 5023114"/>
                <a:gd name="connsiteY24" fmla="*/ 2071717 h 2152636"/>
                <a:gd name="connsiteX25" fmla="*/ 1651264 w 5023114"/>
                <a:gd name="connsiteY25" fmla="*/ 2147917 h 2152636"/>
                <a:gd name="connsiteX26" fmla="*/ 2318014 w 5023114"/>
                <a:gd name="connsiteY26" fmla="*/ 1957417 h 2152636"/>
                <a:gd name="connsiteX27" fmla="*/ 3257814 w 5023114"/>
                <a:gd name="connsiteY27" fmla="*/ 1766917 h 2152636"/>
                <a:gd name="connsiteX28" fmla="*/ 3886464 w 5023114"/>
                <a:gd name="connsiteY28" fmla="*/ 1665317 h 2152636"/>
                <a:gd name="connsiteX29" fmla="*/ 4470664 w 5023114"/>
                <a:gd name="connsiteY29" fmla="*/ 1678017 h 2152636"/>
                <a:gd name="connsiteX30" fmla="*/ 5023114 w 5023114"/>
                <a:gd name="connsiteY30" fmla="*/ 1690717 h 2152636"/>
                <a:gd name="connsiteX0" fmla="*/ 5023114 w 5023114"/>
                <a:gd name="connsiteY0" fmla="*/ 1690717 h 2152636"/>
                <a:gd name="connsiteX1" fmla="*/ 4807214 w 5023114"/>
                <a:gd name="connsiteY1" fmla="*/ 1582767 h 2152636"/>
                <a:gd name="connsiteX2" fmla="*/ 4642114 w 5023114"/>
                <a:gd name="connsiteY2" fmla="*/ 1449417 h 2152636"/>
                <a:gd name="connsiteX3" fmla="*/ 4470664 w 5023114"/>
                <a:gd name="connsiteY3" fmla="*/ 1360517 h 2152636"/>
                <a:gd name="connsiteX4" fmla="*/ 4267464 w 5023114"/>
                <a:gd name="connsiteY4" fmla="*/ 1157317 h 2152636"/>
                <a:gd name="connsiteX5" fmla="*/ 4172214 w 5023114"/>
                <a:gd name="connsiteY5" fmla="*/ 947767 h 2152636"/>
                <a:gd name="connsiteX6" fmla="*/ 3969014 w 5023114"/>
                <a:gd name="connsiteY6" fmla="*/ 744567 h 2152636"/>
                <a:gd name="connsiteX7" fmla="*/ 3765814 w 5023114"/>
                <a:gd name="connsiteY7" fmla="*/ 623917 h 2152636"/>
                <a:gd name="connsiteX8" fmla="*/ 3391164 w 5023114"/>
                <a:gd name="connsiteY8" fmla="*/ 452467 h 2152636"/>
                <a:gd name="connsiteX9" fmla="*/ 3137164 w 5023114"/>
                <a:gd name="connsiteY9" fmla="*/ 357217 h 2152636"/>
                <a:gd name="connsiteX10" fmla="*/ 3010164 w 5023114"/>
                <a:gd name="connsiteY10" fmla="*/ 261967 h 2152636"/>
                <a:gd name="connsiteX11" fmla="*/ 2864114 w 5023114"/>
                <a:gd name="connsiteY11" fmla="*/ 134967 h 2152636"/>
                <a:gd name="connsiteX12" fmla="*/ 2781564 w 5023114"/>
                <a:gd name="connsiteY12" fmla="*/ 134967 h 2152636"/>
                <a:gd name="connsiteX13" fmla="*/ 2543439 w 5023114"/>
                <a:gd name="connsiteY13" fmla="*/ 66705 h 2152636"/>
                <a:gd name="connsiteX14" fmla="*/ 2249752 w 5023114"/>
                <a:gd name="connsiteY14" fmla="*/ 29 h 2152636"/>
                <a:gd name="connsiteX15" fmla="*/ 2024327 w 5023114"/>
                <a:gd name="connsiteY15" fmla="*/ 74642 h 2152636"/>
                <a:gd name="connsiteX16" fmla="*/ 1763977 w 5023114"/>
                <a:gd name="connsiteY16" fmla="*/ 155605 h 2152636"/>
                <a:gd name="connsiteX17" fmla="*/ 1549664 w 5023114"/>
                <a:gd name="connsiteY17" fmla="*/ 204817 h 2152636"/>
                <a:gd name="connsiteX18" fmla="*/ 1321064 w 5023114"/>
                <a:gd name="connsiteY18" fmla="*/ 535017 h 2152636"/>
                <a:gd name="connsiteX19" fmla="*/ 1086114 w 5023114"/>
                <a:gd name="connsiteY19" fmla="*/ 782667 h 2152636"/>
                <a:gd name="connsiteX20" fmla="*/ 419364 w 5023114"/>
                <a:gd name="connsiteY20" fmla="*/ 1239867 h 2152636"/>
                <a:gd name="connsiteX21" fmla="*/ 76464 w 5023114"/>
                <a:gd name="connsiteY21" fmla="*/ 1436717 h 2152636"/>
                <a:gd name="connsiteX22" fmla="*/ 32014 w 5023114"/>
                <a:gd name="connsiteY22" fmla="*/ 1608167 h 2152636"/>
                <a:gd name="connsiteX23" fmla="*/ 470164 w 5023114"/>
                <a:gd name="connsiteY23" fmla="*/ 1824067 h 2152636"/>
                <a:gd name="connsiteX24" fmla="*/ 1105164 w 5023114"/>
                <a:gd name="connsiteY24" fmla="*/ 2071717 h 2152636"/>
                <a:gd name="connsiteX25" fmla="*/ 1651264 w 5023114"/>
                <a:gd name="connsiteY25" fmla="*/ 2147917 h 2152636"/>
                <a:gd name="connsiteX26" fmla="*/ 2318014 w 5023114"/>
                <a:gd name="connsiteY26" fmla="*/ 1957417 h 2152636"/>
                <a:gd name="connsiteX27" fmla="*/ 3257814 w 5023114"/>
                <a:gd name="connsiteY27" fmla="*/ 1766917 h 2152636"/>
                <a:gd name="connsiteX28" fmla="*/ 3886464 w 5023114"/>
                <a:gd name="connsiteY28" fmla="*/ 1665317 h 2152636"/>
                <a:gd name="connsiteX29" fmla="*/ 4470664 w 5023114"/>
                <a:gd name="connsiteY29" fmla="*/ 1678017 h 2152636"/>
                <a:gd name="connsiteX30" fmla="*/ 5023114 w 5023114"/>
                <a:gd name="connsiteY30" fmla="*/ 1690717 h 2152636"/>
                <a:gd name="connsiteX0" fmla="*/ 5023114 w 5023114"/>
                <a:gd name="connsiteY0" fmla="*/ 1690717 h 2152636"/>
                <a:gd name="connsiteX1" fmla="*/ 4807214 w 5023114"/>
                <a:gd name="connsiteY1" fmla="*/ 1582767 h 2152636"/>
                <a:gd name="connsiteX2" fmla="*/ 4642114 w 5023114"/>
                <a:gd name="connsiteY2" fmla="*/ 1449417 h 2152636"/>
                <a:gd name="connsiteX3" fmla="*/ 4470664 w 5023114"/>
                <a:gd name="connsiteY3" fmla="*/ 1360517 h 2152636"/>
                <a:gd name="connsiteX4" fmla="*/ 4267464 w 5023114"/>
                <a:gd name="connsiteY4" fmla="*/ 1157317 h 2152636"/>
                <a:gd name="connsiteX5" fmla="*/ 4172214 w 5023114"/>
                <a:gd name="connsiteY5" fmla="*/ 947767 h 2152636"/>
                <a:gd name="connsiteX6" fmla="*/ 3969014 w 5023114"/>
                <a:gd name="connsiteY6" fmla="*/ 744567 h 2152636"/>
                <a:gd name="connsiteX7" fmla="*/ 3765814 w 5023114"/>
                <a:gd name="connsiteY7" fmla="*/ 623917 h 2152636"/>
                <a:gd name="connsiteX8" fmla="*/ 3391164 w 5023114"/>
                <a:gd name="connsiteY8" fmla="*/ 452467 h 2152636"/>
                <a:gd name="connsiteX9" fmla="*/ 3137164 w 5023114"/>
                <a:gd name="connsiteY9" fmla="*/ 357217 h 2152636"/>
                <a:gd name="connsiteX10" fmla="*/ 3010164 w 5023114"/>
                <a:gd name="connsiteY10" fmla="*/ 261967 h 2152636"/>
                <a:gd name="connsiteX11" fmla="*/ 2864114 w 5023114"/>
                <a:gd name="connsiteY11" fmla="*/ 134967 h 2152636"/>
                <a:gd name="connsiteX12" fmla="*/ 2781564 w 5023114"/>
                <a:gd name="connsiteY12" fmla="*/ 134967 h 2152636"/>
                <a:gd name="connsiteX13" fmla="*/ 2543439 w 5023114"/>
                <a:gd name="connsiteY13" fmla="*/ 66705 h 2152636"/>
                <a:gd name="connsiteX14" fmla="*/ 2249752 w 5023114"/>
                <a:gd name="connsiteY14" fmla="*/ 29 h 2152636"/>
                <a:gd name="connsiteX15" fmla="*/ 2024327 w 5023114"/>
                <a:gd name="connsiteY15" fmla="*/ 74642 h 2152636"/>
                <a:gd name="connsiteX16" fmla="*/ 1763977 w 5023114"/>
                <a:gd name="connsiteY16" fmla="*/ 155605 h 2152636"/>
                <a:gd name="connsiteX17" fmla="*/ 1549664 w 5023114"/>
                <a:gd name="connsiteY17" fmla="*/ 204817 h 2152636"/>
                <a:gd name="connsiteX18" fmla="*/ 1321064 w 5023114"/>
                <a:gd name="connsiteY18" fmla="*/ 535017 h 2152636"/>
                <a:gd name="connsiteX19" fmla="*/ 1086114 w 5023114"/>
                <a:gd name="connsiteY19" fmla="*/ 782667 h 2152636"/>
                <a:gd name="connsiteX20" fmla="*/ 419364 w 5023114"/>
                <a:gd name="connsiteY20" fmla="*/ 1239867 h 2152636"/>
                <a:gd name="connsiteX21" fmla="*/ 76464 w 5023114"/>
                <a:gd name="connsiteY21" fmla="*/ 1436717 h 2152636"/>
                <a:gd name="connsiteX22" fmla="*/ 32014 w 5023114"/>
                <a:gd name="connsiteY22" fmla="*/ 1608167 h 2152636"/>
                <a:gd name="connsiteX23" fmla="*/ 470164 w 5023114"/>
                <a:gd name="connsiteY23" fmla="*/ 1824067 h 2152636"/>
                <a:gd name="connsiteX24" fmla="*/ 1105164 w 5023114"/>
                <a:gd name="connsiteY24" fmla="*/ 2071717 h 2152636"/>
                <a:gd name="connsiteX25" fmla="*/ 1651264 w 5023114"/>
                <a:gd name="connsiteY25" fmla="*/ 2147917 h 2152636"/>
                <a:gd name="connsiteX26" fmla="*/ 2318014 w 5023114"/>
                <a:gd name="connsiteY26" fmla="*/ 1957417 h 2152636"/>
                <a:gd name="connsiteX27" fmla="*/ 3257814 w 5023114"/>
                <a:gd name="connsiteY27" fmla="*/ 1766917 h 2152636"/>
                <a:gd name="connsiteX28" fmla="*/ 3886464 w 5023114"/>
                <a:gd name="connsiteY28" fmla="*/ 1665317 h 2152636"/>
                <a:gd name="connsiteX29" fmla="*/ 4470664 w 5023114"/>
                <a:gd name="connsiteY29" fmla="*/ 1678017 h 2152636"/>
                <a:gd name="connsiteX30" fmla="*/ 5023114 w 5023114"/>
                <a:gd name="connsiteY30" fmla="*/ 1690717 h 2152636"/>
                <a:gd name="connsiteX0" fmla="*/ 5023114 w 5023114"/>
                <a:gd name="connsiteY0" fmla="*/ 1719281 h 2181200"/>
                <a:gd name="connsiteX1" fmla="*/ 4807214 w 5023114"/>
                <a:gd name="connsiteY1" fmla="*/ 1611331 h 2181200"/>
                <a:gd name="connsiteX2" fmla="*/ 4642114 w 5023114"/>
                <a:gd name="connsiteY2" fmla="*/ 1477981 h 2181200"/>
                <a:gd name="connsiteX3" fmla="*/ 4470664 w 5023114"/>
                <a:gd name="connsiteY3" fmla="*/ 1389081 h 2181200"/>
                <a:gd name="connsiteX4" fmla="*/ 4267464 w 5023114"/>
                <a:gd name="connsiteY4" fmla="*/ 1185881 h 2181200"/>
                <a:gd name="connsiteX5" fmla="*/ 4172214 w 5023114"/>
                <a:gd name="connsiteY5" fmla="*/ 976331 h 2181200"/>
                <a:gd name="connsiteX6" fmla="*/ 3969014 w 5023114"/>
                <a:gd name="connsiteY6" fmla="*/ 773131 h 2181200"/>
                <a:gd name="connsiteX7" fmla="*/ 3765814 w 5023114"/>
                <a:gd name="connsiteY7" fmla="*/ 652481 h 2181200"/>
                <a:gd name="connsiteX8" fmla="*/ 3391164 w 5023114"/>
                <a:gd name="connsiteY8" fmla="*/ 481031 h 2181200"/>
                <a:gd name="connsiteX9" fmla="*/ 3137164 w 5023114"/>
                <a:gd name="connsiteY9" fmla="*/ 385781 h 2181200"/>
                <a:gd name="connsiteX10" fmla="*/ 3010164 w 5023114"/>
                <a:gd name="connsiteY10" fmla="*/ 290531 h 2181200"/>
                <a:gd name="connsiteX11" fmla="*/ 2864114 w 5023114"/>
                <a:gd name="connsiteY11" fmla="*/ 163531 h 2181200"/>
                <a:gd name="connsiteX12" fmla="*/ 2781564 w 5023114"/>
                <a:gd name="connsiteY12" fmla="*/ 163531 h 2181200"/>
                <a:gd name="connsiteX13" fmla="*/ 2543439 w 5023114"/>
                <a:gd name="connsiteY13" fmla="*/ 95269 h 2181200"/>
                <a:gd name="connsiteX14" fmla="*/ 2316427 w 5023114"/>
                <a:gd name="connsiteY14" fmla="*/ 18 h 2181200"/>
                <a:gd name="connsiteX15" fmla="*/ 2024327 w 5023114"/>
                <a:gd name="connsiteY15" fmla="*/ 103206 h 2181200"/>
                <a:gd name="connsiteX16" fmla="*/ 1763977 w 5023114"/>
                <a:gd name="connsiteY16" fmla="*/ 184169 h 2181200"/>
                <a:gd name="connsiteX17" fmla="*/ 1549664 w 5023114"/>
                <a:gd name="connsiteY17" fmla="*/ 233381 h 2181200"/>
                <a:gd name="connsiteX18" fmla="*/ 1321064 w 5023114"/>
                <a:gd name="connsiteY18" fmla="*/ 563581 h 2181200"/>
                <a:gd name="connsiteX19" fmla="*/ 1086114 w 5023114"/>
                <a:gd name="connsiteY19" fmla="*/ 811231 h 2181200"/>
                <a:gd name="connsiteX20" fmla="*/ 419364 w 5023114"/>
                <a:gd name="connsiteY20" fmla="*/ 1268431 h 2181200"/>
                <a:gd name="connsiteX21" fmla="*/ 76464 w 5023114"/>
                <a:gd name="connsiteY21" fmla="*/ 1465281 h 2181200"/>
                <a:gd name="connsiteX22" fmla="*/ 32014 w 5023114"/>
                <a:gd name="connsiteY22" fmla="*/ 1636731 h 2181200"/>
                <a:gd name="connsiteX23" fmla="*/ 470164 w 5023114"/>
                <a:gd name="connsiteY23" fmla="*/ 1852631 h 2181200"/>
                <a:gd name="connsiteX24" fmla="*/ 1105164 w 5023114"/>
                <a:gd name="connsiteY24" fmla="*/ 2100281 h 2181200"/>
                <a:gd name="connsiteX25" fmla="*/ 1651264 w 5023114"/>
                <a:gd name="connsiteY25" fmla="*/ 2176481 h 2181200"/>
                <a:gd name="connsiteX26" fmla="*/ 2318014 w 5023114"/>
                <a:gd name="connsiteY26" fmla="*/ 1985981 h 2181200"/>
                <a:gd name="connsiteX27" fmla="*/ 3257814 w 5023114"/>
                <a:gd name="connsiteY27" fmla="*/ 1795481 h 2181200"/>
                <a:gd name="connsiteX28" fmla="*/ 3886464 w 5023114"/>
                <a:gd name="connsiteY28" fmla="*/ 1693881 h 2181200"/>
                <a:gd name="connsiteX29" fmla="*/ 4470664 w 5023114"/>
                <a:gd name="connsiteY29" fmla="*/ 1706581 h 2181200"/>
                <a:gd name="connsiteX30" fmla="*/ 5023114 w 5023114"/>
                <a:gd name="connsiteY30" fmla="*/ 1719281 h 2181200"/>
                <a:gd name="connsiteX0" fmla="*/ 5023114 w 5023114"/>
                <a:gd name="connsiteY0" fmla="*/ 1719281 h 2181200"/>
                <a:gd name="connsiteX1" fmla="*/ 4807214 w 5023114"/>
                <a:gd name="connsiteY1" fmla="*/ 1611331 h 2181200"/>
                <a:gd name="connsiteX2" fmla="*/ 4642114 w 5023114"/>
                <a:gd name="connsiteY2" fmla="*/ 1477981 h 2181200"/>
                <a:gd name="connsiteX3" fmla="*/ 4470664 w 5023114"/>
                <a:gd name="connsiteY3" fmla="*/ 1389081 h 2181200"/>
                <a:gd name="connsiteX4" fmla="*/ 4267464 w 5023114"/>
                <a:gd name="connsiteY4" fmla="*/ 1185881 h 2181200"/>
                <a:gd name="connsiteX5" fmla="*/ 4172214 w 5023114"/>
                <a:gd name="connsiteY5" fmla="*/ 976331 h 2181200"/>
                <a:gd name="connsiteX6" fmla="*/ 3969014 w 5023114"/>
                <a:gd name="connsiteY6" fmla="*/ 773131 h 2181200"/>
                <a:gd name="connsiteX7" fmla="*/ 3765814 w 5023114"/>
                <a:gd name="connsiteY7" fmla="*/ 652481 h 2181200"/>
                <a:gd name="connsiteX8" fmla="*/ 3391164 w 5023114"/>
                <a:gd name="connsiteY8" fmla="*/ 481031 h 2181200"/>
                <a:gd name="connsiteX9" fmla="*/ 3137164 w 5023114"/>
                <a:gd name="connsiteY9" fmla="*/ 385781 h 2181200"/>
                <a:gd name="connsiteX10" fmla="*/ 3010164 w 5023114"/>
                <a:gd name="connsiteY10" fmla="*/ 290531 h 2181200"/>
                <a:gd name="connsiteX11" fmla="*/ 2864114 w 5023114"/>
                <a:gd name="connsiteY11" fmla="*/ 163531 h 2181200"/>
                <a:gd name="connsiteX12" fmla="*/ 2781564 w 5023114"/>
                <a:gd name="connsiteY12" fmla="*/ 163531 h 2181200"/>
                <a:gd name="connsiteX13" fmla="*/ 2543439 w 5023114"/>
                <a:gd name="connsiteY13" fmla="*/ 95269 h 2181200"/>
                <a:gd name="connsiteX14" fmla="*/ 2316427 w 5023114"/>
                <a:gd name="connsiteY14" fmla="*/ 18 h 2181200"/>
                <a:gd name="connsiteX15" fmla="*/ 2024327 w 5023114"/>
                <a:gd name="connsiteY15" fmla="*/ 103206 h 2181200"/>
                <a:gd name="connsiteX16" fmla="*/ 1763977 w 5023114"/>
                <a:gd name="connsiteY16" fmla="*/ 184169 h 2181200"/>
                <a:gd name="connsiteX17" fmla="*/ 1549664 w 5023114"/>
                <a:gd name="connsiteY17" fmla="*/ 233381 h 2181200"/>
                <a:gd name="connsiteX18" fmla="*/ 1321064 w 5023114"/>
                <a:gd name="connsiteY18" fmla="*/ 563581 h 2181200"/>
                <a:gd name="connsiteX19" fmla="*/ 1086114 w 5023114"/>
                <a:gd name="connsiteY19" fmla="*/ 811231 h 2181200"/>
                <a:gd name="connsiteX20" fmla="*/ 419364 w 5023114"/>
                <a:gd name="connsiteY20" fmla="*/ 1268431 h 2181200"/>
                <a:gd name="connsiteX21" fmla="*/ 76464 w 5023114"/>
                <a:gd name="connsiteY21" fmla="*/ 1465281 h 2181200"/>
                <a:gd name="connsiteX22" fmla="*/ 32014 w 5023114"/>
                <a:gd name="connsiteY22" fmla="*/ 1636731 h 2181200"/>
                <a:gd name="connsiteX23" fmla="*/ 470164 w 5023114"/>
                <a:gd name="connsiteY23" fmla="*/ 1852631 h 2181200"/>
                <a:gd name="connsiteX24" fmla="*/ 1105164 w 5023114"/>
                <a:gd name="connsiteY24" fmla="*/ 2100281 h 2181200"/>
                <a:gd name="connsiteX25" fmla="*/ 1651264 w 5023114"/>
                <a:gd name="connsiteY25" fmla="*/ 2176481 h 2181200"/>
                <a:gd name="connsiteX26" fmla="*/ 2318014 w 5023114"/>
                <a:gd name="connsiteY26" fmla="*/ 1985981 h 2181200"/>
                <a:gd name="connsiteX27" fmla="*/ 3257814 w 5023114"/>
                <a:gd name="connsiteY27" fmla="*/ 1795481 h 2181200"/>
                <a:gd name="connsiteX28" fmla="*/ 3886464 w 5023114"/>
                <a:gd name="connsiteY28" fmla="*/ 1693881 h 2181200"/>
                <a:gd name="connsiteX29" fmla="*/ 4470664 w 5023114"/>
                <a:gd name="connsiteY29" fmla="*/ 1706581 h 2181200"/>
                <a:gd name="connsiteX30" fmla="*/ 5023114 w 5023114"/>
                <a:gd name="connsiteY30" fmla="*/ 1719281 h 2181200"/>
                <a:gd name="connsiteX0" fmla="*/ 5023114 w 5023114"/>
                <a:gd name="connsiteY0" fmla="*/ 1719463 h 2181382"/>
                <a:gd name="connsiteX1" fmla="*/ 4807214 w 5023114"/>
                <a:gd name="connsiteY1" fmla="*/ 1611513 h 2181382"/>
                <a:gd name="connsiteX2" fmla="*/ 4642114 w 5023114"/>
                <a:gd name="connsiteY2" fmla="*/ 1478163 h 2181382"/>
                <a:gd name="connsiteX3" fmla="*/ 4470664 w 5023114"/>
                <a:gd name="connsiteY3" fmla="*/ 1389263 h 2181382"/>
                <a:gd name="connsiteX4" fmla="*/ 4267464 w 5023114"/>
                <a:gd name="connsiteY4" fmla="*/ 1186063 h 2181382"/>
                <a:gd name="connsiteX5" fmla="*/ 4172214 w 5023114"/>
                <a:gd name="connsiteY5" fmla="*/ 976513 h 2181382"/>
                <a:gd name="connsiteX6" fmla="*/ 3969014 w 5023114"/>
                <a:gd name="connsiteY6" fmla="*/ 773313 h 2181382"/>
                <a:gd name="connsiteX7" fmla="*/ 3765814 w 5023114"/>
                <a:gd name="connsiteY7" fmla="*/ 652663 h 2181382"/>
                <a:gd name="connsiteX8" fmla="*/ 3391164 w 5023114"/>
                <a:gd name="connsiteY8" fmla="*/ 481213 h 2181382"/>
                <a:gd name="connsiteX9" fmla="*/ 3137164 w 5023114"/>
                <a:gd name="connsiteY9" fmla="*/ 385963 h 2181382"/>
                <a:gd name="connsiteX10" fmla="*/ 3010164 w 5023114"/>
                <a:gd name="connsiteY10" fmla="*/ 290713 h 2181382"/>
                <a:gd name="connsiteX11" fmla="*/ 2864114 w 5023114"/>
                <a:gd name="connsiteY11" fmla="*/ 163713 h 2181382"/>
                <a:gd name="connsiteX12" fmla="*/ 2781564 w 5023114"/>
                <a:gd name="connsiteY12" fmla="*/ 163713 h 2181382"/>
                <a:gd name="connsiteX13" fmla="*/ 2543439 w 5023114"/>
                <a:gd name="connsiteY13" fmla="*/ 95451 h 2181382"/>
                <a:gd name="connsiteX14" fmla="*/ 2316427 w 5023114"/>
                <a:gd name="connsiteY14" fmla="*/ 200 h 2181382"/>
                <a:gd name="connsiteX15" fmla="*/ 2000515 w 5023114"/>
                <a:gd name="connsiteY15" fmla="*/ 122438 h 2181382"/>
                <a:gd name="connsiteX16" fmla="*/ 1763977 w 5023114"/>
                <a:gd name="connsiteY16" fmla="*/ 184351 h 2181382"/>
                <a:gd name="connsiteX17" fmla="*/ 1549664 w 5023114"/>
                <a:gd name="connsiteY17" fmla="*/ 233563 h 2181382"/>
                <a:gd name="connsiteX18" fmla="*/ 1321064 w 5023114"/>
                <a:gd name="connsiteY18" fmla="*/ 563763 h 2181382"/>
                <a:gd name="connsiteX19" fmla="*/ 1086114 w 5023114"/>
                <a:gd name="connsiteY19" fmla="*/ 811413 h 2181382"/>
                <a:gd name="connsiteX20" fmla="*/ 419364 w 5023114"/>
                <a:gd name="connsiteY20" fmla="*/ 1268613 h 2181382"/>
                <a:gd name="connsiteX21" fmla="*/ 76464 w 5023114"/>
                <a:gd name="connsiteY21" fmla="*/ 1465463 h 2181382"/>
                <a:gd name="connsiteX22" fmla="*/ 32014 w 5023114"/>
                <a:gd name="connsiteY22" fmla="*/ 1636913 h 2181382"/>
                <a:gd name="connsiteX23" fmla="*/ 470164 w 5023114"/>
                <a:gd name="connsiteY23" fmla="*/ 1852813 h 2181382"/>
                <a:gd name="connsiteX24" fmla="*/ 1105164 w 5023114"/>
                <a:gd name="connsiteY24" fmla="*/ 2100463 h 2181382"/>
                <a:gd name="connsiteX25" fmla="*/ 1651264 w 5023114"/>
                <a:gd name="connsiteY25" fmla="*/ 2176663 h 2181382"/>
                <a:gd name="connsiteX26" fmla="*/ 2318014 w 5023114"/>
                <a:gd name="connsiteY26" fmla="*/ 1986163 h 2181382"/>
                <a:gd name="connsiteX27" fmla="*/ 3257814 w 5023114"/>
                <a:gd name="connsiteY27" fmla="*/ 1795663 h 2181382"/>
                <a:gd name="connsiteX28" fmla="*/ 3886464 w 5023114"/>
                <a:gd name="connsiteY28" fmla="*/ 1694063 h 2181382"/>
                <a:gd name="connsiteX29" fmla="*/ 4470664 w 5023114"/>
                <a:gd name="connsiteY29" fmla="*/ 1706763 h 2181382"/>
                <a:gd name="connsiteX30" fmla="*/ 5023114 w 5023114"/>
                <a:gd name="connsiteY30" fmla="*/ 1719463 h 2181382"/>
                <a:gd name="connsiteX0" fmla="*/ 5023114 w 5023114"/>
                <a:gd name="connsiteY0" fmla="*/ 1714713 h 2176632"/>
                <a:gd name="connsiteX1" fmla="*/ 4807214 w 5023114"/>
                <a:gd name="connsiteY1" fmla="*/ 1606763 h 2176632"/>
                <a:gd name="connsiteX2" fmla="*/ 4642114 w 5023114"/>
                <a:gd name="connsiteY2" fmla="*/ 1473413 h 2176632"/>
                <a:gd name="connsiteX3" fmla="*/ 4470664 w 5023114"/>
                <a:gd name="connsiteY3" fmla="*/ 1384513 h 2176632"/>
                <a:gd name="connsiteX4" fmla="*/ 4267464 w 5023114"/>
                <a:gd name="connsiteY4" fmla="*/ 1181313 h 2176632"/>
                <a:gd name="connsiteX5" fmla="*/ 4172214 w 5023114"/>
                <a:gd name="connsiteY5" fmla="*/ 971763 h 2176632"/>
                <a:gd name="connsiteX6" fmla="*/ 3969014 w 5023114"/>
                <a:gd name="connsiteY6" fmla="*/ 768563 h 2176632"/>
                <a:gd name="connsiteX7" fmla="*/ 3765814 w 5023114"/>
                <a:gd name="connsiteY7" fmla="*/ 647913 h 2176632"/>
                <a:gd name="connsiteX8" fmla="*/ 3391164 w 5023114"/>
                <a:gd name="connsiteY8" fmla="*/ 476463 h 2176632"/>
                <a:gd name="connsiteX9" fmla="*/ 3137164 w 5023114"/>
                <a:gd name="connsiteY9" fmla="*/ 381213 h 2176632"/>
                <a:gd name="connsiteX10" fmla="*/ 3010164 w 5023114"/>
                <a:gd name="connsiteY10" fmla="*/ 285963 h 2176632"/>
                <a:gd name="connsiteX11" fmla="*/ 2864114 w 5023114"/>
                <a:gd name="connsiteY11" fmla="*/ 158963 h 2176632"/>
                <a:gd name="connsiteX12" fmla="*/ 2781564 w 5023114"/>
                <a:gd name="connsiteY12" fmla="*/ 158963 h 2176632"/>
                <a:gd name="connsiteX13" fmla="*/ 2543439 w 5023114"/>
                <a:gd name="connsiteY13" fmla="*/ 90701 h 2176632"/>
                <a:gd name="connsiteX14" fmla="*/ 2249752 w 5023114"/>
                <a:gd name="connsiteY14" fmla="*/ 212 h 2176632"/>
                <a:gd name="connsiteX15" fmla="*/ 2000515 w 5023114"/>
                <a:gd name="connsiteY15" fmla="*/ 117688 h 2176632"/>
                <a:gd name="connsiteX16" fmla="*/ 1763977 w 5023114"/>
                <a:gd name="connsiteY16" fmla="*/ 179601 h 2176632"/>
                <a:gd name="connsiteX17" fmla="*/ 1549664 w 5023114"/>
                <a:gd name="connsiteY17" fmla="*/ 228813 h 2176632"/>
                <a:gd name="connsiteX18" fmla="*/ 1321064 w 5023114"/>
                <a:gd name="connsiteY18" fmla="*/ 559013 h 2176632"/>
                <a:gd name="connsiteX19" fmla="*/ 1086114 w 5023114"/>
                <a:gd name="connsiteY19" fmla="*/ 806663 h 2176632"/>
                <a:gd name="connsiteX20" fmla="*/ 419364 w 5023114"/>
                <a:gd name="connsiteY20" fmla="*/ 1263863 h 2176632"/>
                <a:gd name="connsiteX21" fmla="*/ 76464 w 5023114"/>
                <a:gd name="connsiteY21" fmla="*/ 1460713 h 2176632"/>
                <a:gd name="connsiteX22" fmla="*/ 32014 w 5023114"/>
                <a:gd name="connsiteY22" fmla="*/ 1632163 h 2176632"/>
                <a:gd name="connsiteX23" fmla="*/ 470164 w 5023114"/>
                <a:gd name="connsiteY23" fmla="*/ 1848063 h 2176632"/>
                <a:gd name="connsiteX24" fmla="*/ 1105164 w 5023114"/>
                <a:gd name="connsiteY24" fmla="*/ 2095713 h 2176632"/>
                <a:gd name="connsiteX25" fmla="*/ 1651264 w 5023114"/>
                <a:gd name="connsiteY25" fmla="*/ 2171913 h 2176632"/>
                <a:gd name="connsiteX26" fmla="*/ 2318014 w 5023114"/>
                <a:gd name="connsiteY26" fmla="*/ 1981413 h 2176632"/>
                <a:gd name="connsiteX27" fmla="*/ 3257814 w 5023114"/>
                <a:gd name="connsiteY27" fmla="*/ 1790913 h 2176632"/>
                <a:gd name="connsiteX28" fmla="*/ 3886464 w 5023114"/>
                <a:gd name="connsiteY28" fmla="*/ 1689313 h 2176632"/>
                <a:gd name="connsiteX29" fmla="*/ 4470664 w 5023114"/>
                <a:gd name="connsiteY29" fmla="*/ 1702013 h 2176632"/>
                <a:gd name="connsiteX30" fmla="*/ 5023114 w 5023114"/>
                <a:gd name="connsiteY30" fmla="*/ 1714713 h 2176632"/>
                <a:gd name="connsiteX0" fmla="*/ 5023114 w 5023114"/>
                <a:gd name="connsiteY0" fmla="*/ 1714713 h 2176632"/>
                <a:gd name="connsiteX1" fmla="*/ 4807214 w 5023114"/>
                <a:gd name="connsiteY1" fmla="*/ 1606763 h 2176632"/>
                <a:gd name="connsiteX2" fmla="*/ 4642114 w 5023114"/>
                <a:gd name="connsiteY2" fmla="*/ 1473413 h 2176632"/>
                <a:gd name="connsiteX3" fmla="*/ 4470664 w 5023114"/>
                <a:gd name="connsiteY3" fmla="*/ 1384513 h 2176632"/>
                <a:gd name="connsiteX4" fmla="*/ 4267464 w 5023114"/>
                <a:gd name="connsiteY4" fmla="*/ 1181313 h 2176632"/>
                <a:gd name="connsiteX5" fmla="*/ 4172214 w 5023114"/>
                <a:gd name="connsiteY5" fmla="*/ 971763 h 2176632"/>
                <a:gd name="connsiteX6" fmla="*/ 3969014 w 5023114"/>
                <a:gd name="connsiteY6" fmla="*/ 768563 h 2176632"/>
                <a:gd name="connsiteX7" fmla="*/ 3765814 w 5023114"/>
                <a:gd name="connsiteY7" fmla="*/ 647913 h 2176632"/>
                <a:gd name="connsiteX8" fmla="*/ 3391164 w 5023114"/>
                <a:gd name="connsiteY8" fmla="*/ 476463 h 2176632"/>
                <a:gd name="connsiteX9" fmla="*/ 3137164 w 5023114"/>
                <a:gd name="connsiteY9" fmla="*/ 381213 h 2176632"/>
                <a:gd name="connsiteX10" fmla="*/ 3010164 w 5023114"/>
                <a:gd name="connsiteY10" fmla="*/ 285963 h 2176632"/>
                <a:gd name="connsiteX11" fmla="*/ 2902214 w 5023114"/>
                <a:gd name="connsiteY11" fmla="*/ 235163 h 2176632"/>
                <a:gd name="connsiteX12" fmla="*/ 2781564 w 5023114"/>
                <a:gd name="connsiteY12" fmla="*/ 158963 h 2176632"/>
                <a:gd name="connsiteX13" fmla="*/ 2543439 w 5023114"/>
                <a:gd name="connsiteY13" fmla="*/ 90701 h 2176632"/>
                <a:gd name="connsiteX14" fmla="*/ 2249752 w 5023114"/>
                <a:gd name="connsiteY14" fmla="*/ 212 h 2176632"/>
                <a:gd name="connsiteX15" fmla="*/ 2000515 w 5023114"/>
                <a:gd name="connsiteY15" fmla="*/ 117688 h 2176632"/>
                <a:gd name="connsiteX16" fmla="*/ 1763977 w 5023114"/>
                <a:gd name="connsiteY16" fmla="*/ 179601 h 2176632"/>
                <a:gd name="connsiteX17" fmla="*/ 1549664 w 5023114"/>
                <a:gd name="connsiteY17" fmla="*/ 228813 h 2176632"/>
                <a:gd name="connsiteX18" fmla="*/ 1321064 w 5023114"/>
                <a:gd name="connsiteY18" fmla="*/ 559013 h 2176632"/>
                <a:gd name="connsiteX19" fmla="*/ 1086114 w 5023114"/>
                <a:gd name="connsiteY19" fmla="*/ 806663 h 2176632"/>
                <a:gd name="connsiteX20" fmla="*/ 419364 w 5023114"/>
                <a:gd name="connsiteY20" fmla="*/ 1263863 h 2176632"/>
                <a:gd name="connsiteX21" fmla="*/ 76464 w 5023114"/>
                <a:gd name="connsiteY21" fmla="*/ 1460713 h 2176632"/>
                <a:gd name="connsiteX22" fmla="*/ 32014 w 5023114"/>
                <a:gd name="connsiteY22" fmla="*/ 1632163 h 2176632"/>
                <a:gd name="connsiteX23" fmla="*/ 470164 w 5023114"/>
                <a:gd name="connsiteY23" fmla="*/ 1848063 h 2176632"/>
                <a:gd name="connsiteX24" fmla="*/ 1105164 w 5023114"/>
                <a:gd name="connsiteY24" fmla="*/ 2095713 h 2176632"/>
                <a:gd name="connsiteX25" fmla="*/ 1651264 w 5023114"/>
                <a:gd name="connsiteY25" fmla="*/ 2171913 h 2176632"/>
                <a:gd name="connsiteX26" fmla="*/ 2318014 w 5023114"/>
                <a:gd name="connsiteY26" fmla="*/ 1981413 h 2176632"/>
                <a:gd name="connsiteX27" fmla="*/ 3257814 w 5023114"/>
                <a:gd name="connsiteY27" fmla="*/ 1790913 h 2176632"/>
                <a:gd name="connsiteX28" fmla="*/ 3886464 w 5023114"/>
                <a:gd name="connsiteY28" fmla="*/ 1689313 h 2176632"/>
                <a:gd name="connsiteX29" fmla="*/ 4470664 w 5023114"/>
                <a:gd name="connsiteY29" fmla="*/ 1702013 h 2176632"/>
                <a:gd name="connsiteX30" fmla="*/ 5023114 w 5023114"/>
                <a:gd name="connsiteY30" fmla="*/ 1714713 h 2176632"/>
                <a:gd name="connsiteX0" fmla="*/ 5023114 w 5023114"/>
                <a:gd name="connsiteY0" fmla="*/ 1714732 h 2176651"/>
                <a:gd name="connsiteX1" fmla="*/ 4807214 w 5023114"/>
                <a:gd name="connsiteY1" fmla="*/ 1606782 h 2176651"/>
                <a:gd name="connsiteX2" fmla="*/ 4642114 w 5023114"/>
                <a:gd name="connsiteY2" fmla="*/ 1473432 h 2176651"/>
                <a:gd name="connsiteX3" fmla="*/ 4470664 w 5023114"/>
                <a:gd name="connsiteY3" fmla="*/ 1384532 h 2176651"/>
                <a:gd name="connsiteX4" fmla="*/ 4267464 w 5023114"/>
                <a:gd name="connsiteY4" fmla="*/ 1181332 h 2176651"/>
                <a:gd name="connsiteX5" fmla="*/ 4172214 w 5023114"/>
                <a:gd name="connsiteY5" fmla="*/ 971782 h 2176651"/>
                <a:gd name="connsiteX6" fmla="*/ 3969014 w 5023114"/>
                <a:gd name="connsiteY6" fmla="*/ 768582 h 2176651"/>
                <a:gd name="connsiteX7" fmla="*/ 3765814 w 5023114"/>
                <a:gd name="connsiteY7" fmla="*/ 647932 h 2176651"/>
                <a:gd name="connsiteX8" fmla="*/ 3391164 w 5023114"/>
                <a:gd name="connsiteY8" fmla="*/ 476482 h 2176651"/>
                <a:gd name="connsiteX9" fmla="*/ 3137164 w 5023114"/>
                <a:gd name="connsiteY9" fmla="*/ 381232 h 2176651"/>
                <a:gd name="connsiteX10" fmla="*/ 3010164 w 5023114"/>
                <a:gd name="connsiteY10" fmla="*/ 285982 h 2176651"/>
                <a:gd name="connsiteX11" fmla="*/ 2902214 w 5023114"/>
                <a:gd name="connsiteY11" fmla="*/ 235182 h 2176651"/>
                <a:gd name="connsiteX12" fmla="*/ 2748227 w 5023114"/>
                <a:gd name="connsiteY12" fmla="*/ 197082 h 2176651"/>
                <a:gd name="connsiteX13" fmla="*/ 2543439 w 5023114"/>
                <a:gd name="connsiteY13" fmla="*/ 90720 h 2176651"/>
                <a:gd name="connsiteX14" fmla="*/ 2249752 w 5023114"/>
                <a:gd name="connsiteY14" fmla="*/ 231 h 2176651"/>
                <a:gd name="connsiteX15" fmla="*/ 2000515 w 5023114"/>
                <a:gd name="connsiteY15" fmla="*/ 117707 h 2176651"/>
                <a:gd name="connsiteX16" fmla="*/ 1763977 w 5023114"/>
                <a:gd name="connsiteY16" fmla="*/ 179620 h 2176651"/>
                <a:gd name="connsiteX17" fmla="*/ 1549664 w 5023114"/>
                <a:gd name="connsiteY17" fmla="*/ 228832 h 2176651"/>
                <a:gd name="connsiteX18" fmla="*/ 1321064 w 5023114"/>
                <a:gd name="connsiteY18" fmla="*/ 559032 h 2176651"/>
                <a:gd name="connsiteX19" fmla="*/ 1086114 w 5023114"/>
                <a:gd name="connsiteY19" fmla="*/ 806682 h 2176651"/>
                <a:gd name="connsiteX20" fmla="*/ 419364 w 5023114"/>
                <a:gd name="connsiteY20" fmla="*/ 1263882 h 2176651"/>
                <a:gd name="connsiteX21" fmla="*/ 76464 w 5023114"/>
                <a:gd name="connsiteY21" fmla="*/ 1460732 h 2176651"/>
                <a:gd name="connsiteX22" fmla="*/ 32014 w 5023114"/>
                <a:gd name="connsiteY22" fmla="*/ 1632182 h 2176651"/>
                <a:gd name="connsiteX23" fmla="*/ 470164 w 5023114"/>
                <a:gd name="connsiteY23" fmla="*/ 1848082 h 2176651"/>
                <a:gd name="connsiteX24" fmla="*/ 1105164 w 5023114"/>
                <a:gd name="connsiteY24" fmla="*/ 2095732 h 2176651"/>
                <a:gd name="connsiteX25" fmla="*/ 1651264 w 5023114"/>
                <a:gd name="connsiteY25" fmla="*/ 2171932 h 2176651"/>
                <a:gd name="connsiteX26" fmla="*/ 2318014 w 5023114"/>
                <a:gd name="connsiteY26" fmla="*/ 1981432 h 2176651"/>
                <a:gd name="connsiteX27" fmla="*/ 3257814 w 5023114"/>
                <a:gd name="connsiteY27" fmla="*/ 1790932 h 2176651"/>
                <a:gd name="connsiteX28" fmla="*/ 3886464 w 5023114"/>
                <a:gd name="connsiteY28" fmla="*/ 1689332 h 2176651"/>
                <a:gd name="connsiteX29" fmla="*/ 4470664 w 5023114"/>
                <a:gd name="connsiteY29" fmla="*/ 1702032 h 2176651"/>
                <a:gd name="connsiteX30" fmla="*/ 5023114 w 5023114"/>
                <a:gd name="connsiteY30" fmla="*/ 1714732 h 2176651"/>
                <a:gd name="connsiteX0" fmla="*/ 5023114 w 5023114"/>
                <a:gd name="connsiteY0" fmla="*/ 1714728 h 2176647"/>
                <a:gd name="connsiteX1" fmla="*/ 4807214 w 5023114"/>
                <a:gd name="connsiteY1" fmla="*/ 1606778 h 2176647"/>
                <a:gd name="connsiteX2" fmla="*/ 4642114 w 5023114"/>
                <a:gd name="connsiteY2" fmla="*/ 1473428 h 2176647"/>
                <a:gd name="connsiteX3" fmla="*/ 4470664 w 5023114"/>
                <a:gd name="connsiteY3" fmla="*/ 1384528 h 2176647"/>
                <a:gd name="connsiteX4" fmla="*/ 4267464 w 5023114"/>
                <a:gd name="connsiteY4" fmla="*/ 1181328 h 2176647"/>
                <a:gd name="connsiteX5" fmla="*/ 4172214 w 5023114"/>
                <a:gd name="connsiteY5" fmla="*/ 971778 h 2176647"/>
                <a:gd name="connsiteX6" fmla="*/ 3969014 w 5023114"/>
                <a:gd name="connsiteY6" fmla="*/ 768578 h 2176647"/>
                <a:gd name="connsiteX7" fmla="*/ 3765814 w 5023114"/>
                <a:gd name="connsiteY7" fmla="*/ 647928 h 2176647"/>
                <a:gd name="connsiteX8" fmla="*/ 3391164 w 5023114"/>
                <a:gd name="connsiteY8" fmla="*/ 476478 h 2176647"/>
                <a:gd name="connsiteX9" fmla="*/ 3137164 w 5023114"/>
                <a:gd name="connsiteY9" fmla="*/ 381228 h 2176647"/>
                <a:gd name="connsiteX10" fmla="*/ 3010164 w 5023114"/>
                <a:gd name="connsiteY10" fmla="*/ 285978 h 2176647"/>
                <a:gd name="connsiteX11" fmla="*/ 2902214 w 5023114"/>
                <a:gd name="connsiteY11" fmla="*/ 235178 h 2176647"/>
                <a:gd name="connsiteX12" fmla="*/ 2776802 w 5023114"/>
                <a:gd name="connsiteY12" fmla="*/ 187553 h 2176647"/>
                <a:gd name="connsiteX13" fmla="*/ 2543439 w 5023114"/>
                <a:gd name="connsiteY13" fmla="*/ 90716 h 2176647"/>
                <a:gd name="connsiteX14" fmla="*/ 2249752 w 5023114"/>
                <a:gd name="connsiteY14" fmla="*/ 227 h 2176647"/>
                <a:gd name="connsiteX15" fmla="*/ 2000515 w 5023114"/>
                <a:gd name="connsiteY15" fmla="*/ 117703 h 2176647"/>
                <a:gd name="connsiteX16" fmla="*/ 1763977 w 5023114"/>
                <a:gd name="connsiteY16" fmla="*/ 179616 h 2176647"/>
                <a:gd name="connsiteX17" fmla="*/ 1549664 w 5023114"/>
                <a:gd name="connsiteY17" fmla="*/ 228828 h 2176647"/>
                <a:gd name="connsiteX18" fmla="*/ 1321064 w 5023114"/>
                <a:gd name="connsiteY18" fmla="*/ 559028 h 2176647"/>
                <a:gd name="connsiteX19" fmla="*/ 1086114 w 5023114"/>
                <a:gd name="connsiteY19" fmla="*/ 806678 h 2176647"/>
                <a:gd name="connsiteX20" fmla="*/ 419364 w 5023114"/>
                <a:gd name="connsiteY20" fmla="*/ 1263878 h 2176647"/>
                <a:gd name="connsiteX21" fmla="*/ 76464 w 5023114"/>
                <a:gd name="connsiteY21" fmla="*/ 1460728 h 2176647"/>
                <a:gd name="connsiteX22" fmla="*/ 32014 w 5023114"/>
                <a:gd name="connsiteY22" fmla="*/ 1632178 h 2176647"/>
                <a:gd name="connsiteX23" fmla="*/ 470164 w 5023114"/>
                <a:gd name="connsiteY23" fmla="*/ 1848078 h 2176647"/>
                <a:gd name="connsiteX24" fmla="*/ 1105164 w 5023114"/>
                <a:gd name="connsiteY24" fmla="*/ 2095728 h 2176647"/>
                <a:gd name="connsiteX25" fmla="*/ 1651264 w 5023114"/>
                <a:gd name="connsiteY25" fmla="*/ 2171928 h 2176647"/>
                <a:gd name="connsiteX26" fmla="*/ 2318014 w 5023114"/>
                <a:gd name="connsiteY26" fmla="*/ 1981428 h 2176647"/>
                <a:gd name="connsiteX27" fmla="*/ 3257814 w 5023114"/>
                <a:gd name="connsiteY27" fmla="*/ 1790928 h 2176647"/>
                <a:gd name="connsiteX28" fmla="*/ 3886464 w 5023114"/>
                <a:gd name="connsiteY28" fmla="*/ 1689328 h 2176647"/>
                <a:gd name="connsiteX29" fmla="*/ 4470664 w 5023114"/>
                <a:gd name="connsiteY29" fmla="*/ 1702028 h 2176647"/>
                <a:gd name="connsiteX30" fmla="*/ 5023114 w 5023114"/>
                <a:gd name="connsiteY30" fmla="*/ 1714728 h 2176647"/>
                <a:gd name="connsiteX0" fmla="*/ 5023114 w 5023114"/>
                <a:gd name="connsiteY0" fmla="*/ 1714511 h 2176430"/>
                <a:gd name="connsiteX1" fmla="*/ 4807214 w 5023114"/>
                <a:gd name="connsiteY1" fmla="*/ 1606561 h 2176430"/>
                <a:gd name="connsiteX2" fmla="*/ 4642114 w 5023114"/>
                <a:gd name="connsiteY2" fmla="*/ 1473211 h 2176430"/>
                <a:gd name="connsiteX3" fmla="*/ 4470664 w 5023114"/>
                <a:gd name="connsiteY3" fmla="*/ 1384311 h 2176430"/>
                <a:gd name="connsiteX4" fmla="*/ 4267464 w 5023114"/>
                <a:gd name="connsiteY4" fmla="*/ 1181111 h 2176430"/>
                <a:gd name="connsiteX5" fmla="*/ 4172214 w 5023114"/>
                <a:gd name="connsiteY5" fmla="*/ 971561 h 2176430"/>
                <a:gd name="connsiteX6" fmla="*/ 3969014 w 5023114"/>
                <a:gd name="connsiteY6" fmla="*/ 768361 h 2176430"/>
                <a:gd name="connsiteX7" fmla="*/ 3765814 w 5023114"/>
                <a:gd name="connsiteY7" fmla="*/ 647711 h 2176430"/>
                <a:gd name="connsiteX8" fmla="*/ 3391164 w 5023114"/>
                <a:gd name="connsiteY8" fmla="*/ 476261 h 2176430"/>
                <a:gd name="connsiteX9" fmla="*/ 3137164 w 5023114"/>
                <a:gd name="connsiteY9" fmla="*/ 381011 h 2176430"/>
                <a:gd name="connsiteX10" fmla="*/ 3010164 w 5023114"/>
                <a:gd name="connsiteY10" fmla="*/ 285761 h 2176430"/>
                <a:gd name="connsiteX11" fmla="*/ 2902214 w 5023114"/>
                <a:gd name="connsiteY11" fmla="*/ 234961 h 2176430"/>
                <a:gd name="connsiteX12" fmla="*/ 2776802 w 5023114"/>
                <a:gd name="connsiteY12" fmla="*/ 187336 h 2176430"/>
                <a:gd name="connsiteX13" fmla="*/ 2543439 w 5023114"/>
                <a:gd name="connsiteY13" fmla="*/ 90499 h 2176430"/>
                <a:gd name="connsiteX14" fmla="*/ 2560902 w 5023114"/>
                <a:gd name="connsiteY14" fmla="*/ 123837 h 2176430"/>
                <a:gd name="connsiteX15" fmla="*/ 2249752 w 5023114"/>
                <a:gd name="connsiteY15" fmla="*/ 10 h 2176430"/>
                <a:gd name="connsiteX16" fmla="*/ 2000515 w 5023114"/>
                <a:gd name="connsiteY16" fmla="*/ 117486 h 2176430"/>
                <a:gd name="connsiteX17" fmla="*/ 1763977 w 5023114"/>
                <a:gd name="connsiteY17" fmla="*/ 179399 h 2176430"/>
                <a:gd name="connsiteX18" fmla="*/ 1549664 w 5023114"/>
                <a:gd name="connsiteY18" fmla="*/ 228611 h 2176430"/>
                <a:gd name="connsiteX19" fmla="*/ 1321064 w 5023114"/>
                <a:gd name="connsiteY19" fmla="*/ 558811 h 2176430"/>
                <a:gd name="connsiteX20" fmla="*/ 1086114 w 5023114"/>
                <a:gd name="connsiteY20" fmla="*/ 806461 h 2176430"/>
                <a:gd name="connsiteX21" fmla="*/ 419364 w 5023114"/>
                <a:gd name="connsiteY21" fmla="*/ 1263661 h 2176430"/>
                <a:gd name="connsiteX22" fmla="*/ 76464 w 5023114"/>
                <a:gd name="connsiteY22" fmla="*/ 1460511 h 2176430"/>
                <a:gd name="connsiteX23" fmla="*/ 32014 w 5023114"/>
                <a:gd name="connsiteY23" fmla="*/ 1631961 h 2176430"/>
                <a:gd name="connsiteX24" fmla="*/ 470164 w 5023114"/>
                <a:gd name="connsiteY24" fmla="*/ 1847861 h 2176430"/>
                <a:gd name="connsiteX25" fmla="*/ 1105164 w 5023114"/>
                <a:gd name="connsiteY25" fmla="*/ 2095511 h 2176430"/>
                <a:gd name="connsiteX26" fmla="*/ 1651264 w 5023114"/>
                <a:gd name="connsiteY26" fmla="*/ 2171711 h 2176430"/>
                <a:gd name="connsiteX27" fmla="*/ 2318014 w 5023114"/>
                <a:gd name="connsiteY27" fmla="*/ 1981211 h 2176430"/>
                <a:gd name="connsiteX28" fmla="*/ 3257814 w 5023114"/>
                <a:gd name="connsiteY28" fmla="*/ 1790711 h 2176430"/>
                <a:gd name="connsiteX29" fmla="*/ 3886464 w 5023114"/>
                <a:gd name="connsiteY29" fmla="*/ 1689111 h 2176430"/>
                <a:gd name="connsiteX30" fmla="*/ 4470664 w 5023114"/>
                <a:gd name="connsiteY30" fmla="*/ 1701811 h 2176430"/>
                <a:gd name="connsiteX31" fmla="*/ 5023114 w 5023114"/>
                <a:gd name="connsiteY31" fmla="*/ 1714511 h 2176430"/>
                <a:gd name="connsiteX0" fmla="*/ 5023114 w 5023114"/>
                <a:gd name="connsiteY0" fmla="*/ 1714511 h 2176430"/>
                <a:gd name="connsiteX1" fmla="*/ 4807214 w 5023114"/>
                <a:gd name="connsiteY1" fmla="*/ 1606561 h 2176430"/>
                <a:gd name="connsiteX2" fmla="*/ 4642114 w 5023114"/>
                <a:gd name="connsiteY2" fmla="*/ 1473211 h 2176430"/>
                <a:gd name="connsiteX3" fmla="*/ 4470664 w 5023114"/>
                <a:gd name="connsiteY3" fmla="*/ 1384311 h 2176430"/>
                <a:gd name="connsiteX4" fmla="*/ 4267464 w 5023114"/>
                <a:gd name="connsiteY4" fmla="*/ 1181111 h 2176430"/>
                <a:gd name="connsiteX5" fmla="*/ 4172214 w 5023114"/>
                <a:gd name="connsiteY5" fmla="*/ 971561 h 2176430"/>
                <a:gd name="connsiteX6" fmla="*/ 3969014 w 5023114"/>
                <a:gd name="connsiteY6" fmla="*/ 768361 h 2176430"/>
                <a:gd name="connsiteX7" fmla="*/ 3765814 w 5023114"/>
                <a:gd name="connsiteY7" fmla="*/ 647711 h 2176430"/>
                <a:gd name="connsiteX8" fmla="*/ 3391164 w 5023114"/>
                <a:gd name="connsiteY8" fmla="*/ 476261 h 2176430"/>
                <a:gd name="connsiteX9" fmla="*/ 3137164 w 5023114"/>
                <a:gd name="connsiteY9" fmla="*/ 381011 h 2176430"/>
                <a:gd name="connsiteX10" fmla="*/ 3010164 w 5023114"/>
                <a:gd name="connsiteY10" fmla="*/ 285761 h 2176430"/>
                <a:gd name="connsiteX11" fmla="*/ 2902214 w 5023114"/>
                <a:gd name="connsiteY11" fmla="*/ 234961 h 2176430"/>
                <a:gd name="connsiteX12" fmla="*/ 2776802 w 5023114"/>
                <a:gd name="connsiteY12" fmla="*/ 187336 h 2176430"/>
                <a:gd name="connsiteX13" fmla="*/ 2543439 w 5023114"/>
                <a:gd name="connsiteY13" fmla="*/ 90499 h 2176430"/>
                <a:gd name="connsiteX14" fmla="*/ 2560902 w 5023114"/>
                <a:gd name="connsiteY14" fmla="*/ 123837 h 2176430"/>
                <a:gd name="connsiteX15" fmla="*/ 2249752 w 5023114"/>
                <a:gd name="connsiteY15" fmla="*/ 10 h 2176430"/>
                <a:gd name="connsiteX16" fmla="*/ 2000515 w 5023114"/>
                <a:gd name="connsiteY16" fmla="*/ 117486 h 2176430"/>
                <a:gd name="connsiteX17" fmla="*/ 1763977 w 5023114"/>
                <a:gd name="connsiteY17" fmla="*/ 179399 h 2176430"/>
                <a:gd name="connsiteX18" fmla="*/ 1549664 w 5023114"/>
                <a:gd name="connsiteY18" fmla="*/ 228611 h 2176430"/>
                <a:gd name="connsiteX19" fmla="*/ 1321064 w 5023114"/>
                <a:gd name="connsiteY19" fmla="*/ 558811 h 2176430"/>
                <a:gd name="connsiteX20" fmla="*/ 1086114 w 5023114"/>
                <a:gd name="connsiteY20" fmla="*/ 806461 h 2176430"/>
                <a:gd name="connsiteX21" fmla="*/ 419364 w 5023114"/>
                <a:gd name="connsiteY21" fmla="*/ 1263661 h 2176430"/>
                <a:gd name="connsiteX22" fmla="*/ 76464 w 5023114"/>
                <a:gd name="connsiteY22" fmla="*/ 1460511 h 2176430"/>
                <a:gd name="connsiteX23" fmla="*/ 32014 w 5023114"/>
                <a:gd name="connsiteY23" fmla="*/ 1631961 h 2176430"/>
                <a:gd name="connsiteX24" fmla="*/ 470164 w 5023114"/>
                <a:gd name="connsiteY24" fmla="*/ 1847861 h 2176430"/>
                <a:gd name="connsiteX25" fmla="*/ 1105164 w 5023114"/>
                <a:gd name="connsiteY25" fmla="*/ 2095511 h 2176430"/>
                <a:gd name="connsiteX26" fmla="*/ 1651264 w 5023114"/>
                <a:gd name="connsiteY26" fmla="*/ 2171711 h 2176430"/>
                <a:gd name="connsiteX27" fmla="*/ 2318014 w 5023114"/>
                <a:gd name="connsiteY27" fmla="*/ 1981211 h 2176430"/>
                <a:gd name="connsiteX28" fmla="*/ 3257814 w 5023114"/>
                <a:gd name="connsiteY28" fmla="*/ 1790711 h 2176430"/>
                <a:gd name="connsiteX29" fmla="*/ 3886464 w 5023114"/>
                <a:gd name="connsiteY29" fmla="*/ 1689111 h 2176430"/>
                <a:gd name="connsiteX30" fmla="*/ 4470664 w 5023114"/>
                <a:gd name="connsiteY30" fmla="*/ 1701811 h 2176430"/>
                <a:gd name="connsiteX31" fmla="*/ 5023114 w 5023114"/>
                <a:gd name="connsiteY31" fmla="*/ 1714511 h 2176430"/>
                <a:gd name="connsiteX0" fmla="*/ 5023114 w 5023114"/>
                <a:gd name="connsiteY0" fmla="*/ 1714511 h 2176430"/>
                <a:gd name="connsiteX1" fmla="*/ 4807214 w 5023114"/>
                <a:gd name="connsiteY1" fmla="*/ 1606561 h 2176430"/>
                <a:gd name="connsiteX2" fmla="*/ 4642114 w 5023114"/>
                <a:gd name="connsiteY2" fmla="*/ 1473211 h 2176430"/>
                <a:gd name="connsiteX3" fmla="*/ 4470664 w 5023114"/>
                <a:gd name="connsiteY3" fmla="*/ 1384311 h 2176430"/>
                <a:gd name="connsiteX4" fmla="*/ 4267464 w 5023114"/>
                <a:gd name="connsiteY4" fmla="*/ 1181111 h 2176430"/>
                <a:gd name="connsiteX5" fmla="*/ 4172214 w 5023114"/>
                <a:gd name="connsiteY5" fmla="*/ 971561 h 2176430"/>
                <a:gd name="connsiteX6" fmla="*/ 3969014 w 5023114"/>
                <a:gd name="connsiteY6" fmla="*/ 768361 h 2176430"/>
                <a:gd name="connsiteX7" fmla="*/ 3765814 w 5023114"/>
                <a:gd name="connsiteY7" fmla="*/ 647711 h 2176430"/>
                <a:gd name="connsiteX8" fmla="*/ 3391164 w 5023114"/>
                <a:gd name="connsiteY8" fmla="*/ 476261 h 2176430"/>
                <a:gd name="connsiteX9" fmla="*/ 3137164 w 5023114"/>
                <a:gd name="connsiteY9" fmla="*/ 381011 h 2176430"/>
                <a:gd name="connsiteX10" fmla="*/ 3010164 w 5023114"/>
                <a:gd name="connsiteY10" fmla="*/ 285761 h 2176430"/>
                <a:gd name="connsiteX11" fmla="*/ 2902214 w 5023114"/>
                <a:gd name="connsiteY11" fmla="*/ 234961 h 2176430"/>
                <a:gd name="connsiteX12" fmla="*/ 2776802 w 5023114"/>
                <a:gd name="connsiteY12" fmla="*/ 187336 h 2176430"/>
                <a:gd name="connsiteX13" fmla="*/ 2648214 w 5023114"/>
                <a:gd name="connsiteY13" fmla="*/ 161936 h 2176430"/>
                <a:gd name="connsiteX14" fmla="*/ 2560902 w 5023114"/>
                <a:gd name="connsiteY14" fmla="*/ 123837 h 2176430"/>
                <a:gd name="connsiteX15" fmla="*/ 2249752 w 5023114"/>
                <a:gd name="connsiteY15" fmla="*/ 10 h 2176430"/>
                <a:gd name="connsiteX16" fmla="*/ 2000515 w 5023114"/>
                <a:gd name="connsiteY16" fmla="*/ 117486 h 2176430"/>
                <a:gd name="connsiteX17" fmla="*/ 1763977 w 5023114"/>
                <a:gd name="connsiteY17" fmla="*/ 179399 h 2176430"/>
                <a:gd name="connsiteX18" fmla="*/ 1549664 w 5023114"/>
                <a:gd name="connsiteY18" fmla="*/ 228611 h 2176430"/>
                <a:gd name="connsiteX19" fmla="*/ 1321064 w 5023114"/>
                <a:gd name="connsiteY19" fmla="*/ 558811 h 2176430"/>
                <a:gd name="connsiteX20" fmla="*/ 1086114 w 5023114"/>
                <a:gd name="connsiteY20" fmla="*/ 806461 h 2176430"/>
                <a:gd name="connsiteX21" fmla="*/ 419364 w 5023114"/>
                <a:gd name="connsiteY21" fmla="*/ 1263661 h 2176430"/>
                <a:gd name="connsiteX22" fmla="*/ 76464 w 5023114"/>
                <a:gd name="connsiteY22" fmla="*/ 1460511 h 2176430"/>
                <a:gd name="connsiteX23" fmla="*/ 32014 w 5023114"/>
                <a:gd name="connsiteY23" fmla="*/ 1631961 h 2176430"/>
                <a:gd name="connsiteX24" fmla="*/ 470164 w 5023114"/>
                <a:gd name="connsiteY24" fmla="*/ 1847861 h 2176430"/>
                <a:gd name="connsiteX25" fmla="*/ 1105164 w 5023114"/>
                <a:gd name="connsiteY25" fmla="*/ 2095511 h 2176430"/>
                <a:gd name="connsiteX26" fmla="*/ 1651264 w 5023114"/>
                <a:gd name="connsiteY26" fmla="*/ 2171711 h 2176430"/>
                <a:gd name="connsiteX27" fmla="*/ 2318014 w 5023114"/>
                <a:gd name="connsiteY27" fmla="*/ 1981211 h 2176430"/>
                <a:gd name="connsiteX28" fmla="*/ 3257814 w 5023114"/>
                <a:gd name="connsiteY28" fmla="*/ 1790711 h 2176430"/>
                <a:gd name="connsiteX29" fmla="*/ 3886464 w 5023114"/>
                <a:gd name="connsiteY29" fmla="*/ 1689111 h 2176430"/>
                <a:gd name="connsiteX30" fmla="*/ 4470664 w 5023114"/>
                <a:gd name="connsiteY30" fmla="*/ 1701811 h 2176430"/>
                <a:gd name="connsiteX31" fmla="*/ 5023114 w 5023114"/>
                <a:gd name="connsiteY31" fmla="*/ 1714511 h 2176430"/>
                <a:gd name="connsiteX0" fmla="*/ 5023114 w 5023114"/>
                <a:gd name="connsiteY0" fmla="*/ 1690701 h 2152620"/>
                <a:gd name="connsiteX1" fmla="*/ 4807214 w 5023114"/>
                <a:gd name="connsiteY1" fmla="*/ 1582751 h 2152620"/>
                <a:gd name="connsiteX2" fmla="*/ 4642114 w 5023114"/>
                <a:gd name="connsiteY2" fmla="*/ 1449401 h 2152620"/>
                <a:gd name="connsiteX3" fmla="*/ 4470664 w 5023114"/>
                <a:gd name="connsiteY3" fmla="*/ 1360501 h 2152620"/>
                <a:gd name="connsiteX4" fmla="*/ 4267464 w 5023114"/>
                <a:gd name="connsiteY4" fmla="*/ 1157301 h 2152620"/>
                <a:gd name="connsiteX5" fmla="*/ 4172214 w 5023114"/>
                <a:gd name="connsiteY5" fmla="*/ 947751 h 2152620"/>
                <a:gd name="connsiteX6" fmla="*/ 3969014 w 5023114"/>
                <a:gd name="connsiteY6" fmla="*/ 744551 h 2152620"/>
                <a:gd name="connsiteX7" fmla="*/ 3765814 w 5023114"/>
                <a:gd name="connsiteY7" fmla="*/ 623901 h 2152620"/>
                <a:gd name="connsiteX8" fmla="*/ 3391164 w 5023114"/>
                <a:gd name="connsiteY8" fmla="*/ 452451 h 2152620"/>
                <a:gd name="connsiteX9" fmla="*/ 3137164 w 5023114"/>
                <a:gd name="connsiteY9" fmla="*/ 357201 h 2152620"/>
                <a:gd name="connsiteX10" fmla="*/ 3010164 w 5023114"/>
                <a:gd name="connsiteY10" fmla="*/ 261951 h 2152620"/>
                <a:gd name="connsiteX11" fmla="*/ 2902214 w 5023114"/>
                <a:gd name="connsiteY11" fmla="*/ 211151 h 2152620"/>
                <a:gd name="connsiteX12" fmla="*/ 2776802 w 5023114"/>
                <a:gd name="connsiteY12" fmla="*/ 163526 h 2152620"/>
                <a:gd name="connsiteX13" fmla="*/ 2648214 w 5023114"/>
                <a:gd name="connsiteY13" fmla="*/ 138126 h 2152620"/>
                <a:gd name="connsiteX14" fmla="*/ 2560902 w 5023114"/>
                <a:gd name="connsiteY14" fmla="*/ 100027 h 2152620"/>
                <a:gd name="connsiteX15" fmla="*/ 2240227 w 5023114"/>
                <a:gd name="connsiteY15" fmla="*/ 13 h 2152620"/>
                <a:gd name="connsiteX16" fmla="*/ 2000515 w 5023114"/>
                <a:gd name="connsiteY16" fmla="*/ 93676 h 2152620"/>
                <a:gd name="connsiteX17" fmla="*/ 1763977 w 5023114"/>
                <a:gd name="connsiteY17" fmla="*/ 155589 h 2152620"/>
                <a:gd name="connsiteX18" fmla="*/ 1549664 w 5023114"/>
                <a:gd name="connsiteY18" fmla="*/ 204801 h 2152620"/>
                <a:gd name="connsiteX19" fmla="*/ 1321064 w 5023114"/>
                <a:gd name="connsiteY19" fmla="*/ 535001 h 2152620"/>
                <a:gd name="connsiteX20" fmla="*/ 1086114 w 5023114"/>
                <a:gd name="connsiteY20" fmla="*/ 782651 h 2152620"/>
                <a:gd name="connsiteX21" fmla="*/ 419364 w 5023114"/>
                <a:gd name="connsiteY21" fmla="*/ 1239851 h 2152620"/>
                <a:gd name="connsiteX22" fmla="*/ 76464 w 5023114"/>
                <a:gd name="connsiteY22" fmla="*/ 1436701 h 2152620"/>
                <a:gd name="connsiteX23" fmla="*/ 32014 w 5023114"/>
                <a:gd name="connsiteY23" fmla="*/ 1608151 h 2152620"/>
                <a:gd name="connsiteX24" fmla="*/ 470164 w 5023114"/>
                <a:gd name="connsiteY24" fmla="*/ 1824051 h 2152620"/>
                <a:gd name="connsiteX25" fmla="*/ 1105164 w 5023114"/>
                <a:gd name="connsiteY25" fmla="*/ 2071701 h 2152620"/>
                <a:gd name="connsiteX26" fmla="*/ 1651264 w 5023114"/>
                <a:gd name="connsiteY26" fmla="*/ 2147901 h 2152620"/>
                <a:gd name="connsiteX27" fmla="*/ 2318014 w 5023114"/>
                <a:gd name="connsiteY27" fmla="*/ 1957401 h 2152620"/>
                <a:gd name="connsiteX28" fmla="*/ 3257814 w 5023114"/>
                <a:gd name="connsiteY28" fmla="*/ 1766901 h 2152620"/>
                <a:gd name="connsiteX29" fmla="*/ 3886464 w 5023114"/>
                <a:gd name="connsiteY29" fmla="*/ 1665301 h 2152620"/>
                <a:gd name="connsiteX30" fmla="*/ 4470664 w 5023114"/>
                <a:gd name="connsiteY30" fmla="*/ 1678001 h 2152620"/>
                <a:gd name="connsiteX31" fmla="*/ 5023114 w 5023114"/>
                <a:gd name="connsiteY31" fmla="*/ 1690701 h 2152620"/>
                <a:gd name="connsiteX0" fmla="*/ 5023114 w 5023114"/>
                <a:gd name="connsiteY0" fmla="*/ 1690701 h 2152620"/>
                <a:gd name="connsiteX1" fmla="*/ 4807214 w 5023114"/>
                <a:gd name="connsiteY1" fmla="*/ 1582751 h 2152620"/>
                <a:gd name="connsiteX2" fmla="*/ 4642114 w 5023114"/>
                <a:gd name="connsiteY2" fmla="*/ 1449401 h 2152620"/>
                <a:gd name="connsiteX3" fmla="*/ 4470664 w 5023114"/>
                <a:gd name="connsiteY3" fmla="*/ 1360501 h 2152620"/>
                <a:gd name="connsiteX4" fmla="*/ 4267464 w 5023114"/>
                <a:gd name="connsiteY4" fmla="*/ 1157301 h 2152620"/>
                <a:gd name="connsiteX5" fmla="*/ 4172214 w 5023114"/>
                <a:gd name="connsiteY5" fmla="*/ 947751 h 2152620"/>
                <a:gd name="connsiteX6" fmla="*/ 3969014 w 5023114"/>
                <a:gd name="connsiteY6" fmla="*/ 744551 h 2152620"/>
                <a:gd name="connsiteX7" fmla="*/ 3765814 w 5023114"/>
                <a:gd name="connsiteY7" fmla="*/ 623901 h 2152620"/>
                <a:gd name="connsiteX8" fmla="*/ 3391164 w 5023114"/>
                <a:gd name="connsiteY8" fmla="*/ 452451 h 2152620"/>
                <a:gd name="connsiteX9" fmla="*/ 3137164 w 5023114"/>
                <a:gd name="connsiteY9" fmla="*/ 357201 h 2152620"/>
                <a:gd name="connsiteX10" fmla="*/ 3000639 w 5023114"/>
                <a:gd name="connsiteY10" fmla="*/ 285763 h 2152620"/>
                <a:gd name="connsiteX11" fmla="*/ 2902214 w 5023114"/>
                <a:gd name="connsiteY11" fmla="*/ 211151 h 2152620"/>
                <a:gd name="connsiteX12" fmla="*/ 2776802 w 5023114"/>
                <a:gd name="connsiteY12" fmla="*/ 163526 h 2152620"/>
                <a:gd name="connsiteX13" fmla="*/ 2648214 w 5023114"/>
                <a:gd name="connsiteY13" fmla="*/ 138126 h 2152620"/>
                <a:gd name="connsiteX14" fmla="*/ 2560902 w 5023114"/>
                <a:gd name="connsiteY14" fmla="*/ 100027 h 2152620"/>
                <a:gd name="connsiteX15" fmla="*/ 2240227 w 5023114"/>
                <a:gd name="connsiteY15" fmla="*/ 13 h 2152620"/>
                <a:gd name="connsiteX16" fmla="*/ 2000515 w 5023114"/>
                <a:gd name="connsiteY16" fmla="*/ 93676 h 2152620"/>
                <a:gd name="connsiteX17" fmla="*/ 1763977 w 5023114"/>
                <a:gd name="connsiteY17" fmla="*/ 155589 h 2152620"/>
                <a:gd name="connsiteX18" fmla="*/ 1549664 w 5023114"/>
                <a:gd name="connsiteY18" fmla="*/ 204801 h 2152620"/>
                <a:gd name="connsiteX19" fmla="*/ 1321064 w 5023114"/>
                <a:gd name="connsiteY19" fmla="*/ 535001 h 2152620"/>
                <a:gd name="connsiteX20" fmla="*/ 1086114 w 5023114"/>
                <a:gd name="connsiteY20" fmla="*/ 782651 h 2152620"/>
                <a:gd name="connsiteX21" fmla="*/ 419364 w 5023114"/>
                <a:gd name="connsiteY21" fmla="*/ 1239851 h 2152620"/>
                <a:gd name="connsiteX22" fmla="*/ 76464 w 5023114"/>
                <a:gd name="connsiteY22" fmla="*/ 1436701 h 2152620"/>
                <a:gd name="connsiteX23" fmla="*/ 32014 w 5023114"/>
                <a:gd name="connsiteY23" fmla="*/ 1608151 h 2152620"/>
                <a:gd name="connsiteX24" fmla="*/ 470164 w 5023114"/>
                <a:gd name="connsiteY24" fmla="*/ 1824051 h 2152620"/>
                <a:gd name="connsiteX25" fmla="*/ 1105164 w 5023114"/>
                <a:gd name="connsiteY25" fmla="*/ 2071701 h 2152620"/>
                <a:gd name="connsiteX26" fmla="*/ 1651264 w 5023114"/>
                <a:gd name="connsiteY26" fmla="*/ 2147901 h 2152620"/>
                <a:gd name="connsiteX27" fmla="*/ 2318014 w 5023114"/>
                <a:gd name="connsiteY27" fmla="*/ 1957401 h 2152620"/>
                <a:gd name="connsiteX28" fmla="*/ 3257814 w 5023114"/>
                <a:gd name="connsiteY28" fmla="*/ 1766901 h 2152620"/>
                <a:gd name="connsiteX29" fmla="*/ 3886464 w 5023114"/>
                <a:gd name="connsiteY29" fmla="*/ 1665301 h 2152620"/>
                <a:gd name="connsiteX30" fmla="*/ 4470664 w 5023114"/>
                <a:gd name="connsiteY30" fmla="*/ 1678001 h 2152620"/>
                <a:gd name="connsiteX31" fmla="*/ 5023114 w 5023114"/>
                <a:gd name="connsiteY31" fmla="*/ 1690701 h 2152620"/>
                <a:gd name="connsiteX0" fmla="*/ 5023114 w 5023114"/>
                <a:gd name="connsiteY0" fmla="*/ 1690701 h 2152620"/>
                <a:gd name="connsiteX1" fmla="*/ 4807214 w 5023114"/>
                <a:gd name="connsiteY1" fmla="*/ 1582751 h 2152620"/>
                <a:gd name="connsiteX2" fmla="*/ 4642114 w 5023114"/>
                <a:gd name="connsiteY2" fmla="*/ 1449401 h 2152620"/>
                <a:gd name="connsiteX3" fmla="*/ 4470664 w 5023114"/>
                <a:gd name="connsiteY3" fmla="*/ 1360501 h 2152620"/>
                <a:gd name="connsiteX4" fmla="*/ 4267464 w 5023114"/>
                <a:gd name="connsiteY4" fmla="*/ 1157301 h 2152620"/>
                <a:gd name="connsiteX5" fmla="*/ 4148402 w 5023114"/>
                <a:gd name="connsiteY5" fmla="*/ 962038 h 2152620"/>
                <a:gd name="connsiteX6" fmla="*/ 3969014 w 5023114"/>
                <a:gd name="connsiteY6" fmla="*/ 744551 h 2152620"/>
                <a:gd name="connsiteX7" fmla="*/ 3765814 w 5023114"/>
                <a:gd name="connsiteY7" fmla="*/ 623901 h 2152620"/>
                <a:gd name="connsiteX8" fmla="*/ 3391164 w 5023114"/>
                <a:gd name="connsiteY8" fmla="*/ 452451 h 2152620"/>
                <a:gd name="connsiteX9" fmla="*/ 3137164 w 5023114"/>
                <a:gd name="connsiteY9" fmla="*/ 357201 h 2152620"/>
                <a:gd name="connsiteX10" fmla="*/ 3000639 w 5023114"/>
                <a:gd name="connsiteY10" fmla="*/ 285763 h 2152620"/>
                <a:gd name="connsiteX11" fmla="*/ 2902214 w 5023114"/>
                <a:gd name="connsiteY11" fmla="*/ 211151 h 2152620"/>
                <a:gd name="connsiteX12" fmla="*/ 2776802 w 5023114"/>
                <a:gd name="connsiteY12" fmla="*/ 163526 h 2152620"/>
                <a:gd name="connsiteX13" fmla="*/ 2648214 w 5023114"/>
                <a:gd name="connsiteY13" fmla="*/ 138126 h 2152620"/>
                <a:gd name="connsiteX14" fmla="*/ 2560902 w 5023114"/>
                <a:gd name="connsiteY14" fmla="*/ 100027 h 2152620"/>
                <a:gd name="connsiteX15" fmla="*/ 2240227 w 5023114"/>
                <a:gd name="connsiteY15" fmla="*/ 13 h 2152620"/>
                <a:gd name="connsiteX16" fmla="*/ 2000515 w 5023114"/>
                <a:gd name="connsiteY16" fmla="*/ 93676 h 2152620"/>
                <a:gd name="connsiteX17" fmla="*/ 1763977 w 5023114"/>
                <a:gd name="connsiteY17" fmla="*/ 155589 h 2152620"/>
                <a:gd name="connsiteX18" fmla="*/ 1549664 w 5023114"/>
                <a:gd name="connsiteY18" fmla="*/ 204801 h 2152620"/>
                <a:gd name="connsiteX19" fmla="*/ 1321064 w 5023114"/>
                <a:gd name="connsiteY19" fmla="*/ 535001 h 2152620"/>
                <a:gd name="connsiteX20" fmla="*/ 1086114 w 5023114"/>
                <a:gd name="connsiteY20" fmla="*/ 782651 h 2152620"/>
                <a:gd name="connsiteX21" fmla="*/ 419364 w 5023114"/>
                <a:gd name="connsiteY21" fmla="*/ 1239851 h 2152620"/>
                <a:gd name="connsiteX22" fmla="*/ 76464 w 5023114"/>
                <a:gd name="connsiteY22" fmla="*/ 1436701 h 2152620"/>
                <a:gd name="connsiteX23" fmla="*/ 32014 w 5023114"/>
                <a:gd name="connsiteY23" fmla="*/ 1608151 h 2152620"/>
                <a:gd name="connsiteX24" fmla="*/ 470164 w 5023114"/>
                <a:gd name="connsiteY24" fmla="*/ 1824051 h 2152620"/>
                <a:gd name="connsiteX25" fmla="*/ 1105164 w 5023114"/>
                <a:gd name="connsiteY25" fmla="*/ 2071701 h 2152620"/>
                <a:gd name="connsiteX26" fmla="*/ 1651264 w 5023114"/>
                <a:gd name="connsiteY26" fmla="*/ 2147901 h 2152620"/>
                <a:gd name="connsiteX27" fmla="*/ 2318014 w 5023114"/>
                <a:gd name="connsiteY27" fmla="*/ 1957401 h 2152620"/>
                <a:gd name="connsiteX28" fmla="*/ 3257814 w 5023114"/>
                <a:gd name="connsiteY28" fmla="*/ 1766901 h 2152620"/>
                <a:gd name="connsiteX29" fmla="*/ 3886464 w 5023114"/>
                <a:gd name="connsiteY29" fmla="*/ 1665301 h 2152620"/>
                <a:gd name="connsiteX30" fmla="*/ 4470664 w 5023114"/>
                <a:gd name="connsiteY30" fmla="*/ 1678001 h 2152620"/>
                <a:gd name="connsiteX31" fmla="*/ 5023114 w 5023114"/>
                <a:gd name="connsiteY31" fmla="*/ 1690701 h 2152620"/>
                <a:gd name="connsiteX0" fmla="*/ 5023114 w 5023114"/>
                <a:gd name="connsiteY0" fmla="*/ 1690701 h 2152620"/>
                <a:gd name="connsiteX1" fmla="*/ 4807214 w 5023114"/>
                <a:gd name="connsiteY1" fmla="*/ 1582751 h 2152620"/>
                <a:gd name="connsiteX2" fmla="*/ 4642114 w 5023114"/>
                <a:gd name="connsiteY2" fmla="*/ 1449401 h 2152620"/>
                <a:gd name="connsiteX3" fmla="*/ 4470664 w 5023114"/>
                <a:gd name="connsiteY3" fmla="*/ 1360501 h 2152620"/>
                <a:gd name="connsiteX4" fmla="*/ 4257939 w 5023114"/>
                <a:gd name="connsiteY4" fmla="*/ 1181114 h 2152620"/>
                <a:gd name="connsiteX5" fmla="*/ 4148402 w 5023114"/>
                <a:gd name="connsiteY5" fmla="*/ 962038 h 2152620"/>
                <a:gd name="connsiteX6" fmla="*/ 3969014 w 5023114"/>
                <a:gd name="connsiteY6" fmla="*/ 744551 h 2152620"/>
                <a:gd name="connsiteX7" fmla="*/ 3765814 w 5023114"/>
                <a:gd name="connsiteY7" fmla="*/ 623901 h 2152620"/>
                <a:gd name="connsiteX8" fmla="*/ 3391164 w 5023114"/>
                <a:gd name="connsiteY8" fmla="*/ 452451 h 2152620"/>
                <a:gd name="connsiteX9" fmla="*/ 3137164 w 5023114"/>
                <a:gd name="connsiteY9" fmla="*/ 357201 h 2152620"/>
                <a:gd name="connsiteX10" fmla="*/ 3000639 w 5023114"/>
                <a:gd name="connsiteY10" fmla="*/ 285763 h 2152620"/>
                <a:gd name="connsiteX11" fmla="*/ 2902214 w 5023114"/>
                <a:gd name="connsiteY11" fmla="*/ 211151 h 2152620"/>
                <a:gd name="connsiteX12" fmla="*/ 2776802 w 5023114"/>
                <a:gd name="connsiteY12" fmla="*/ 163526 h 2152620"/>
                <a:gd name="connsiteX13" fmla="*/ 2648214 w 5023114"/>
                <a:gd name="connsiteY13" fmla="*/ 138126 h 2152620"/>
                <a:gd name="connsiteX14" fmla="*/ 2560902 w 5023114"/>
                <a:gd name="connsiteY14" fmla="*/ 100027 h 2152620"/>
                <a:gd name="connsiteX15" fmla="*/ 2240227 w 5023114"/>
                <a:gd name="connsiteY15" fmla="*/ 13 h 2152620"/>
                <a:gd name="connsiteX16" fmla="*/ 2000515 w 5023114"/>
                <a:gd name="connsiteY16" fmla="*/ 93676 h 2152620"/>
                <a:gd name="connsiteX17" fmla="*/ 1763977 w 5023114"/>
                <a:gd name="connsiteY17" fmla="*/ 155589 h 2152620"/>
                <a:gd name="connsiteX18" fmla="*/ 1549664 w 5023114"/>
                <a:gd name="connsiteY18" fmla="*/ 204801 h 2152620"/>
                <a:gd name="connsiteX19" fmla="*/ 1321064 w 5023114"/>
                <a:gd name="connsiteY19" fmla="*/ 535001 h 2152620"/>
                <a:gd name="connsiteX20" fmla="*/ 1086114 w 5023114"/>
                <a:gd name="connsiteY20" fmla="*/ 782651 h 2152620"/>
                <a:gd name="connsiteX21" fmla="*/ 419364 w 5023114"/>
                <a:gd name="connsiteY21" fmla="*/ 1239851 h 2152620"/>
                <a:gd name="connsiteX22" fmla="*/ 76464 w 5023114"/>
                <a:gd name="connsiteY22" fmla="*/ 1436701 h 2152620"/>
                <a:gd name="connsiteX23" fmla="*/ 32014 w 5023114"/>
                <a:gd name="connsiteY23" fmla="*/ 1608151 h 2152620"/>
                <a:gd name="connsiteX24" fmla="*/ 470164 w 5023114"/>
                <a:gd name="connsiteY24" fmla="*/ 1824051 h 2152620"/>
                <a:gd name="connsiteX25" fmla="*/ 1105164 w 5023114"/>
                <a:gd name="connsiteY25" fmla="*/ 2071701 h 2152620"/>
                <a:gd name="connsiteX26" fmla="*/ 1651264 w 5023114"/>
                <a:gd name="connsiteY26" fmla="*/ 2147901 h 2152620"/>
                <a:gd name="connsiteX27" fmla="*/ 2318014 w 5023114"/>
                <a:gd name="connsiteY27" fmla="*/ 1957401 h 2152620"/>
                <a:gd name="connsiteX28" fmla="*/ 3257814 w 5023114"/>
                <a:gd name="connsiteY28" fmla="*/ 1766901 h 2152620"/>
                <a:gd name="connsiteX29" fmla="*/ 3886464 w 5023114"/>
                <a:gd name="connsiteY29" fmla="*/ 1665301 h 2152620"/>
                <a:gd name="connsiteX30" fmla="*/ 4470664 w 5023114"/>
                <a:gd name="connsiteY30" fmla="*/ 1678001 h 2152620"/>
                <a:gd name="connsiteX31" fmla="*/ 5023114 w 5023114"/>
                <a:gd name="connsiteY31" fmla="*/ 1690701 h 2152620"/>
                <a:gd name="connsiteX0" fmla="*/ 5023114 w 5023114"/>
                <a:gd name="connsiteY0" fmla="*/ 1690701 h 2152620"/>
                <a:gd name="connsiteX1" fmla="*/ 4807214 w 5023114"/>
                <a:gd name="connsiteY1" fmla="*/ 1582751 h 2152620"/>
                <a:gd name="connsiteX2" fmla="*/ 4642114 w 5023114"/>
                <a:gd name="connsiteY2" fmla="*/ 1449401 h 2152620"/>
                <a:gd name="connsiteX3" fmla="*/ 4637352 w 5023114"/>
                <a:gd name="connsiteY3" fmla="*/ 1404951 h 2152620"/>
                <a:gd name="connsiteX4" fmla="*/ 4470664 w 5023114"/>
                <a:gd name="connsiteY4" fmla="*/ 1360501 h 2152620"/>
                <a:gd name="connsiteX5" fmla="*/ 4257939 w 5023114"/>
                <a:gd name="connsiteY5" fmla="*/ 1181114 h 2152620"/>
                <a:gd name="connsiteX6" fmla="*/ 4148402 w 5023114"/>
                <a:gd name="connsiteY6" fmla="*/ 962038 h 2152620"/>
                <a:gd name="connsiteX7" fmla="*/ 3969014 w 5023114"/>
                <a:gd name="connsiteY7" fmla="*/ 744551 h 2152620"/>
                <a:gd name="connsiteX8" fmla="*/ 3765814 w 5023114"/>
                <a:gd name="connsiteY8" fmla="*/ 623901 h 2152620"/>
                <a:gd name="connsiteX9" fmla="*/ 3391164 w 5023114"/>
                <a:gd name="connsiteY9" fmla="*/ 452451 h 2152620"/>
                <a:gd name="connsiteX10" fmla="*/ 3137164 w 5023114"/>
                <a:gd name="connsiteY10" fmla="*/ 357201 h 2152620"/>
                <a:gd name="connsiteX11" fmla="*/ 3000639 w 5023114"/>
                <a:gd name="connsiteY11" fmla="*/ 285763 h 2152620"/>
                <a:gd name="connsiteX12" fmla="*/ 2902214 w 5023114"/>
                <a:gd name="connsiteY12" fmla="*/ 211151 h 2152620"/>
                <a:gd name="connsiteX13" fmla="*/ 2776802 w 5023114"/>
                <a:gd name="connsiteY13" fmla="*/ 163526 h 2152620"/>
                <a:gd name="connsiteX14" fmla="*/ 2648214 w 5023114"/>
                <a:gd name="connsiteY14" fmla="*/ 138126 h 2152620"/>
                <a:gd name="connsiteX15" fmla="*/ 2560902 w 5023114"/>
                <a:gd name="connsiteY15" fmla="*/ 100027 h 2152620"/>
                <a:gd name="connsiteX16" fmla="*/ 2240227 w 5023114"/>
                <a:gd name="connsiteY16" fmla="*/ 13 h 2152620"/>
                <a:gd name="connsiteX17" fmla="*/ 2000515 w 5023114"/>
                <a:gd name="connsiteY17" fmla="*/ 93676 h 2152620"/>
                <a:gd name="connsiteX18" fmla="*/ 1763977 w 5023114"/>
                <a:gd name="connsiteY18" fmla="*/ 155589 h 2152620"/>
                <a:gd name="connsiteX19" fmla="*/ 1549664 w 5023114"/>
                <a:gd name="connsiteY19" fmla="*/ 204801 h 2152620"/>
                <a:gd name="connsiteX20" fmla="*/ 1321064 w 5023114"/>
                <a:gd name="connsiteY20" fmla="*/ 535001 h 2152620"/>
                <a:gd name="connsiteX21" fmla="*/ 1086114 w 5023114"/>
                <a:gd name="connsiteY21" fmla="*/ 782651 h 2152620"/>
                <a:gd name="connsiteX22" fmla="*/ 419364 w 5023114"/>
                <a:gd name="connsiteY22" fmla="*/ 1239851 h 2152620"/>
                <a:gd name="connsiteX23" fmla="*/ 76464 w 5023114"/>
                <a:gd name="connsiteY23" fmla="*/ 1436701 h 2152620"/>
                <a:gd name="connsiteX24" fmla="*/ 32014 w 5023114"/>
                <a:gd name="connsiteY24" fmla="*/ 1608151 h 2152620"/>
                <a:gd name="connsiteX25" fmla="*/ 470164 w 5023114"/>
                <a:gd name="connsiteY25" fmla="*/ 1824051 h 2152620"/>
                <a:gd name="connsiteX26" fmla="*/ 1105164 w 5023114"/>
                <a:gd name="connsiteY26" fmla="*/ 2071701 h 2152620"/>
                <a:gd name="connsiteX27" fmla="*/ 1651264 w 5023114"/>
                <a:gd name="connsiteY27" fmla="*/ 2147901 h 2152620"/>
                <a:gd name="connsiteX28" fmla="*/ 2318014 w 5023114"/>
                <a:gd name="connsiteY28" fmla="*/ 1957401 h 2152620"/>
                <a:gd name="connsiteX29" fmla="*/ 3257814 w 5023114"/>
                <a:gd name="connsiteY29" fmla="*/ 1766901 h 2152620"/>
                <a:gd name="connsiteX30" fmla="*/ 3886464 w 5023114"/>
                <a:gd name="connsiteY30" fmla="*/ 1665301 h 2152620"/>
                <a:gd name="connsiteX31" fmla="*/ 4470664 w 5023114"/>
                <a:gd name="connsiteY31" fmla="*/ 1678001 h 2152620"/>
                <a:gd name="connsiteX32" fmla="*/ 5023114 w 5023114"/>
                <a:gd name="connsiteY32" fmla="*/ 1690701 h 2152620"/>
                <a:gd name="connsiteX0" fmla="*/ 5023114 w 5023114"/>
                <a:gd name="connsiteY0" fmla="*/ 1690701 h 2152620"/>
                <a:gd name="connsiteX1" fmla="*/ 4807214 w 5023114"/>
                <a:gd name="connsiteY1" fmla="*/ 1582751 h 2152620"/>
                <a:gd name="connsiteX2" fmla="*/ 4642114 w 5023114"/>
                <a:gd name="connsiteY2" fmla="*/ 1449401 h 2152620"/>
                <a:gd name="connsiteX3" fmla="*/ 4575440 w 5023114"/>
                <a:gd name="connsiteY3" fmla="*/ 1419239 h 2152620"/>
                <a:gd name="connsiteX4" fmla="*/ 4470664 w 5023114"/>
                <a:gd name="connsiteY4" fmla="*/ 1360501 h 2152620"/>
                <a:gd name="connsiteX5" fmla="*/ 4257939 w 5023114"/>
                <a:gd name="connsiteY5" fmla="*/ 1181114 h 2152620"/>
                <a:gd name="connsiteX6" fmla="*/ 4148402 w 5023114"/>
                <a:gd name="connsiteY6" fmla="*/ 962038 h 2152620"/>
                <a:gd name="connsiteX7" fmla="*/ 3969014 w 5023114"/>
                <a:gd name="connsiteY7" fmla="*/ 744551 h 2152620"/>
                <a:gd name="connsiteX8" fmla="*/ 3765814 w 5023114"/>
                <a:gd name="connsiteY8" fmla="*/ 623901 h 2152620"/>
                <a:gd name="connsiteX9" fmla="*/ 3391164 w 5023114"/>
                <a:gd name="connsiteY9" fmla="*/ 452451 h 2152620"/>
                <a:gd name="connsiteX10" fmla="*/ 3137164 w 5023114"/>
                <a:gd name="connsiteY10" fmla="*/ 357201 h 2152620"/>
                <a:gd name="connsiteX11" fmla="*/ 3000639 w 5023114"/>
                <a:gd name="connsiteY11" fmla="*/ 285763 h 2152620"/>
                <a:gd name="connsiteX12" fmla="*/ 2902214 w 5023114"/>
                <a:gd name="connsiteY12" fmla="*/ 211151 h 2152620"/>
                <a:gd name="connsiteX13" fmla="*/ 2776802 w 5023114"/>
                <a:gd name="connsiteY13" fmla="*/ 163526 h 2152620"/>
                <a:gd name="connsiteX14" fmla="*/ 2648214 w 5023114"/>
                <a:gd name="connsiteY14" fmla="*/ 138126 h 2152620"/>
                <a:gd name="connsiteX15" fmla="*/ 2560902 w 5023114"/>
                <a:gd name="connsiteY15" fmla="*/ 100027 h 2152620"/>
                <a:gd name="connsiteX16" fmla="*/ 2240227 w 5023114"/>
                <a:gd name="connsiteY16" fmla="*/ 13 h 2152620"/>
                <a:gd name="connsiteX17" fmla="*/ 2000515 w 5023114"/>
                <a:gd name="connsiteY17" fmla="*/ 93676 h 2152620"/>
                <a:gd name="connsiteX18" fmla="*/ 1763977 w 5023114"/>
                <a:gd name="connsiteY18" fmla="*/ 155589 h 2152620"/>
                <a:gd name="connsiteX19" fmla="*/ 1549664 w 5023114"/>
                <a:gd name="connsiteY19" fmla="*/ 204801 h 2152620"/>
                <a:gd name="connsiteX20" fmla="*/ 1321064 w 5023114"/>
                <a:gd name="connsiteY20" fmla="*/ 535001 h 2152620"/>
                <a:gd name="connsiteX21" fmla="*/ 1086114 w 5023114"/>
                <a:gd name="connsiteY21" fmla="*/ 782651 h 2152620"/>
                <a:gd name="connsiteX22" fmla="*/ 419364 w 5023114"/>
                <a:gd name="connsiteY22" fmla="*/ 1239851 h 2152620"/>
                <a:gd name="connsiteX23" fmla="*/ 76464 w 5023114"/>
                <a:gd name="connsiteY23" fmla="*/ 1436701 h 2152620"/>
                <a:gd name="connsiteX24" fmla="*/ 32014 w 5023114"/>
                <a:gd name="connsiteY24" fmla="*/ 1608151 h 2152620"/>
                <a:gd name="connsiteX25" fmla="*/ 470164 w 5023114"/>
                <a:gd name="connsiteY25" fmla="*/ 1824051 h 2152620"/>
                <a:gd name="connsiteX26" fmla="*/ 1105164 w 5023114"/>
                <a:gd name="connsiteY26" fmla="*/ 2071701 h 2152620"/>
                <a:gd name="connsiteX27" fmla="*/ 1651264 w 5023114"/>
                <a:gd name="connsiteY27" fmla="*/ 2147901 h 2152620"/>
                <a:gd name="connsiteX28" fmla="*/ 2318014 w 5023114"/>
                <a:gd name="connsiteY28" fmla="*/ 1957401 h 2152620"/>
                <a:gd name="connsiteX29" fmla="*/ 3257814 w 5023114"/>
                <a:gd name="connsiteY29" fmla="*/ 1766901 h 2152620"/>
                <a:gd name="connsiteX30" fmla="*/ 3886464 w 5023114"/>
                <a:gd name="connsiteY30" fmla="*/ 1665301 h 2152620"/>
                <a:gd name="connsiteX31" fmla="*/ 4470664 w 5023114"/>
                <a:gd name="connsiteY31" fmla="*/ 1678001 h 2152620"/>
                <a:gd name="connsiteX32" fmla="*/ 5023114 w 5023114"/>
                <a:gd name="connsiteY32" fmla="*/ 1690701 h 2152620"/>
                <a:gd name="connsiteX0" fmla="*/ 5023114 w 5023114"/>
                <a:gd name="connsiteY0" fmla="*/ 1692127 h 2154046"/>
                <a:gd name="connsiteX1" fmla="*/ 4807214 w 5023114"/>
                <a:gd name="connsiteY1" fmla="*/ 1584177 h 2154046"/>
                <a:gd name="connsiteX2" fmla="*/ 4642114 w 5023114"/>
                <a:gd name="connsiteY2" fmla="*/ 1450827 h 2154046"/>
                <a:gd name="connsiteX3" fmla="*/ 4575440 w 5023114"/>
                <a:gd name="connsiteY3" fmla="*/ 1420665 h 2154046"/>
                <a:gd name="connsiteX4" fmla="*/ 4470664 w 5023114"/>
                <a:gd name="connsiteY4" fmla="*/ 1361927 h 2154046"/>
                <a:gd name="connsiteX5" fmla="*/ 4257939 w 5023114"/>
                <a:gd name="connsiteY5" fmla="*/ 1182540 h 2154046"/>
                <a:gd name="connsiteX6" fmla="*/ 4148402 w 5023114"/>
                <a:gd name="connsiteY6" fmla="*/ 963464 h 2154046"/>
                <a:gd name="connsiteX7" fmla="*/ 3969014 w 5023114"/>
                <a:gd name="connsiteY7" fmla="*/ 745977 h 2154046"/>
                <a:gd name="connsiteX8" fmla="*/ 3765814 w 5023114"/>
                <a:gd name="connsiteY8" fmla="*/ 625327 h 2154046"/>
                <a:gd name="connsiteX9" fmla="*/ 3391164 w 5023114"/>
                <a:gd name="connsiteY9" fmla="*/ 453877 h 2154046"/>
                <a:gd name="connsiteX10" fmla="*/ 3137164 w 5023114"/>
                <a:gd name="connsiteY10" fmla="*/ 358627 h 2154046"/>
                <a:gd name="connsiteX11" fmla="*/ 3000639 w 5023114"/>
                <a:gd name="connsiteY11" fmla="*/ 287189 h 2154046"/>
                <a:gd name="connsiteX12" fmla="*/ 2902214 w 5023114"/>
                <a:gd name="connsiteY12" fmla="*/ 212577 h 2154046"/>
                <a:gd name="connsiteX13" fmla="*/ 2776802 w 5023114"/>
                <a:gd name="connsiteY13" fmla="*/ 164952 h 2154046"/>
                <a:gd name="connsiteX14" fmla="*/ 2648214 w 5023114"/>
                <a:gd name="connsiteY14" fmla="*/ 139552 h 2154046"/>
                <a:gd name="connsiteX15" fmla="*/ 2560902 w 5023114"/>
                <a:gd name="connsiteY15" fmla="*/ 101453 h 2154046"/>
                <a:gd name="connsiteX16" fmla="*/ 2240227 w 5023114"/>
                <a:gd name="connsiteY16" fmla="*/ 1439 h 2154046"/>
                <a:gd name="connsiteX17" fmla="*/ 1967797 w 5023114"/>
                <a:gd name="connsiteY17" fmla="*/ 50115 h 2154046"/>
                <a:gd name="connsiteX18" fmla="*/ 1763977 w 5023114"/>
                <a:gd name="connsiteY18" fmla="*/ 157015 h 2154046"/>
                <a:gd name="connsiteX19" fmla="*/ 1549664 w 5023114"/>
                <a:gd name="connsiteY19" fmla="*/ 206227 h 2154046"/>
                <a:gd name="connsiteX20" fmla="*/ 1321064 w 5023114"/>
                <a:gd name="connsiteY20" fmla="*/ 536427 h 2154046"/>
                <a:gd name="connsiteX21" fmla="*/ 1086114 w 5023114"/>
                <a:gd name="connsiteY21" fmla="*/ 784077 h 2154046"/>
                <a:gd name="connsiteX22" fmla="*/ 419364 w 5023114"/>
                <a:gd name="connsiteY22" fmla="*/ 1241277 h 2154046"/>
                <a:gd name="connsiteX23" fmla="*/ 76464 w 5023114"/>
                <a:gd name="connsiteY23" fmla="*/ 1438127 h 2154046"/>
                <a:gd name="connsiteX24" fmla="*/ 32014 w 5023114"/>
                <a:gd name="connsiteY24" fmla="*/ 1609577 h 2154046"/>
                <a:gd name="connsiteX25" fmla="*/ 470164 w 5023114"/>
                <a:gd name="connsiteY25" fmla="*/ 1825477 h 2154046"/>
                <a:gd name="connsiteX26" fmla="*/ 1105164 w 5023114"/>
                <a:gd name="connsiteY26" fmla="*/ 2073127 h 2154046"/>
                <a:gd name="connsiteX27" fmla="*/ 1651264 w 5023114"/>
                <a:gd name="connsiteY27" fmla="*/ 2149327 h 2154046"/>
                <a:gd name="connsiteX28" fmla="*/ 2318014 w 5023114"/>
                <a:gd name="connsiteY28" fmla="*/ 1958827 h 2154046"/>
                <a:gd name="connsiteX29" fmla="*/ 3257814 w 5023114"/>
                <a:gd name="connsiteY29" fmla="*/ 1768327 h 2154046"/>
                <a:gd name="connsiteX30" fmla="*/ 3886464 w 5023114"/>
                <a:gd name="connsiteY30" fmla="*/ 1666727 h 2154046"/>
                <a:gd name="connsiteX31" fmla="*/ 4470664 w 5023114"/>
                <a:gd name="connsiteY31" fmla="*/ 1679427 h 2154046"/>
                <a:gd name="connsiteX32" fmla="*/ 5023114 w 5023114"/>
                <a:gd name="connsiteY32" fmla="*/ 1692127 h 2154046"/>
                <a:gd name="connsiteX0" fmla="*/ 5023114 w 5023114"/>
                <a:gd name="connsiteY0" fmla="*/ 1736405 h 2198324"/>
                <a:gd name="connsiteX1" fmla="*/ 4807214 w 5023114"/>
                <a:gd name="connsiteY1" fmla="*/ 1628455 h 2198324"/>
                <a:gd name="connsiteX2" fmla="*/ 4642114 w 5023114"/>
                <a:gd name="connsiteY2" fmla="*/ 1495105 h 2198324"/>
                <a:gd name="connsiteX3" fmla="*/ 4575440 w 5023114"/>
                <a:gd name="connsiteY3" fmla="*/ 1464943 h 2198324"/>
                <a:gd name="connsiteX4" fmla="*/ 4470664 w 5023114"/>
                <a:gd name="connsiteY4" fmla="*/ 1406205 h 2198324"/>
                <a:gd name="connsiteX5" fmla="*/ 4257939 w 5023114"/>
                <a:gd name="connsiteY5" fmla="*/ 1226818 h 2198324"/>
                <a:gd name="connsiteX6" fmla="*/ 4148402 w 5023114"/>
                <a:gd name="connsiteY6" fmla="*/ 1007742 h 2198324"/>
                <a:gd name="connsiteX7" fmla="*/ 3969014 w 5023114"/>
                <a:gd name="connsiteY7" fmla="*/ 790255 h 2198324"/>
                <a:gd name="connsiteX8" fmla="*/ 3765814 w 5023114"/>
                <a:gd name="connsiteY8" fmla="*/ 669605 h 2198324"/>
                <a:gd name="connsiteX9" fmla="*/ 3391164 w 5023114"/>
                <a:gd name="connsiteY9" fmla="*/ 498155 h 2198324"/>
                <a:gd name="connsiteX10" fmla="*/ 3137164 w 5023114"/>
                <a:gd name="connsiteY10" fmla="*/ 402905 h 2198324"/>
                <a:gd name="connsiteX11" fmla="*/ 3000639 w 5023114"/>
                <a:gd name="connsiteY11" fmla="*/ 331467 h 2198324"/>
                <a:gd name="connsiteX12" fmla="*/ 2902214 w 5023114"/>
                <a:gd name="connsiteY12" fmla="*/ 256855 h 2198324"/>
                <a:gd name="connsiteX13" fmla="*/ 2776802 w 5023114"/>
                <a:gd name="connsiteY13" fmla="*/ 209230 h 2198324"/>
                <a:gd name="connsiteX14" fmla="*/ 2648214 w 5023114"/>
                <a:gd name="connsiteY14" fmla="*/ 183830 h 2198324"/>
                <a:gd name="connsiteX15" fmla="*/ 2560902 w 5023114"/>
                <a:gd name="connsiteY15" fmla="*/ 145731 h 2198324"/>
                <a:gd name="connsiteX16" fmla="*/ 2264766 w 5023114"/>
                <a:gd name="connsiteY16" fmla="*/ 730 h 2198324"/>
                <a:gd name="connsiteX17" fmla="*/ 1967797 w 5023114"/>
                <a:gd name="connsiteY17" fmla="*/ 94393 h 2198324"/>
                <a:gd name="connsiteX18" fmla="*/ 1763977 w 5023114"/>
                <a:gd name="connsiteY18" fmla="*/ 201293 h 2198324"/>
                <a:gd name="connsiteX19" fmla="*/ 1549664 w 5023114"/>
                <a:gd name="connsiteY19" fmla="*/ 250505 h 2198324"/>
                <a:gd name="connsiteX20" fmla="*/ 1321064 w 5023114"/>
                <a:gd name="connsiteY20" fmla="*/ 580705 h 2198324"/>
                <a:gd name="connsiteX21" fmla="*/ 1086114 w 5023114"/>
                <a:gd name="connsiteY21" fmla="*/ 828355 h 2198324"/>
                <a:gd name="connsiteX22" fmla="*/ 419364 w 5023114"/>
                <a:gd name="connsiteY22" fmla="*/ 1285555 h 2198324"/>
                <a:gd name="connsiteX23" fmla="*/ 76464 w 5023114"/>
                <a:gd name="connsiteY23" fmla="*/ 1482405 h 2198324"/>
                <a:gd name="connsiteX24" fmla="*/ 32014 w 5023114"/>
                <a:gd name="connsiteY24" fmla="*/ 1653855 h 2198324"/>
                <a:gd name="connsiteX25" fmla="*/ 470164 w 5023114"/>
                <a:gd name="connsiteY25" fmla="*/ 1869755 h 2198324"/>
                <a:gd name="connsiteX26" fmla="*/ 1105164 w 5023114"/>
                <a:gd name="connsiteY26" fmla="*/ 2117405 h 2198324"/>
                <a:gd name="connsiteX27" fmla="*/ 1651264 w 5023114"/>
                <a:gd name="connsiteY27" fmla="*/ 2193605 h 2198324"/>
                <a:gd name="connsiteX28" fmla="*/ 2318014 w 5023114"/>
                <a:gd name="connsiteY28" fmla="*/ 2003105 h 2198324"/>
                <a:gd name="connsiteX29" fmla="*/ 3257814 w 5023114"/>
                <a:gd name="connsiteY29" fmla="*/ 1812605 h 2198324"/>
                <a:gd name="connsiteX30" fmla="*/ 3886464 w 5023114"/>
                <a:gd name="connsiteY30" fmla="*/ 1711005 h 2198324"/>
                <a:gd name="connsiteX31" fmla="*/ 4470664 w 5023114"/>
                <a:gd name="connsiteY31" fmla="*/ 1723705 h 2198324"/>
                <a:gd name="connsiteX32" fmla="*/ 5023114 w 5023114"/>
                <a:gd name="connsiteY32" fmla="*/ 1736405 h 2198324"/>
                <a:gd name="connsiteX0" fmla="*/ 5023114 w 5023114"/>
                <a:gd name="connsiteY0" fmla="*/ 1736626 h 2198545"/>
                <a:gd name="connsiteX1" fmla="*/ 4807214 w 5023114"/>
                <a:gd name="connsiteY1" fmla="*/ 1628676 h 2198545"/>
                <a:gd name="connsiteX2" fmla="*/ 4642114 w 5023114"/>
                <a:gd name="connsiteY2" fmla="*/ 1495326 h 2198545"/>
                <a:gd name="connsiteX3" fmla="*/ 4575440 w 5023114"/>
                <a:gd name="connsiteY3" fmla="*/ 1465164 h 2198545"/>
                <a:gd name="connsiteX4" fmla="*/ 4470664 w 5023114"/>
                <a:gd name="connsiteY4" fmla="*/ 1406426 h 2198545"/>
                <a:gd name="connsiteX5" fmla="*/ 4257939 w 5023114"/>
                <a:gd name="connsiteY5" fmla="*/ 1227039 h 2198545"/>
                <a:gd name="connsiteX6" fmla="*/ 4148402 w 5023114"/>
                <a:gd name="connsiteY6" fmla="*/ 1007963 h 2198545"/>
                <a:gd name="connsiteX7" fmla="*/ 3969014 w 5023114"/>
                <a:gd name="connsiteY7" fmla="*/ 790476 h 2198545"/>
                <a:gd name="connsiteX8" fmla="*/ 3765814 w 5023114"/>
                <a:gd name="connsiteY8" fmla="*/ 669826 h 2198545"/>
                <a:gd name="connsiteX9" fmla="*/ 3391164 w 5023114"/>
                <a:gd name="connsiteY9" fmla="*/ 498376 h 2198545"/>
                <a:gd name="connsiteX10" fmla="*/ 3137164 w 5023114"/>
                <a:gd name="connsiteY10" fmla="*/ 403126 h 2198545"/>
                <a:gd name="connsiteX11" fmla="*/ 3000639 w 5023114"/>
                <a:gd name="connsiteY11" fmla="*/ 331688 h 2198545"/>
                <a:gd name="connsiteX12" fmla="*/ 2902214 w 5023114"/>
                <a:gd name="connsiteY12" fmla="*/ 257076 h 2198545"/>
                <a:gd name="connsiteX13" fmla="*/ 2776802 w 5023114"/>
                <a:gd name="connsiteY13" fmla="*/ 209451 h 2198545"/>
                <a:gd name="connsiteX14" fmla="*/ 2648214 w 5023114"/>
                <a:gd name="connsiteY14" fmla="*/ 184051 h 2198545"/>
                <a:gd name="connsiteX15" fmla="*/ 2503644 w 5023114"/>
                <a:gd name="connsiteY15" fmla="*/ 154132 h 2198545"/>
                <a:gd name="connsiteX16" fmla="*/ 2264766 w 5023114"/>
                <a:gd name="connsiteY16" fmla="*/ 951 h 2198545"/>
                <a:gd name="connsiteX17" fmla="*/ 1967797 w 5023114"/>
                <a:gd name="connsiteY17" fmla="*/ 94614 h 2198545"/>
                <a:gd name="connsiteX18" fmla="*/ 1763977 w 5023114"/>
                <a:gd name="connsiteY18" fmla="*/ 201514 h 2198545"/>
                <a:gd name="connsiteX19" fmla="*/ 1549664 w 5023114"/>
                <a:gd name="connsiteY19" fmla="*/ 250726 h 2198545"/>
                <a:gd name="connsiteX20" fmla="*/ 1321064 w 5023114"/>
                <a:gd name="connsiteY20" fmla="*/ 580926 h 2198545"/>
                <a:gd name="connsiteX21" fmla="*/ 1086114 w 5023114"/>
                <a:gd name="connsiteY21" fmla="*/ 828576 h 2198545"/>
                <a:gd name="connsiteX22" fmla="*/ 419364 w 5023114"/>
                <a:gd name="connsiteY22" fmla="*/ 1285776 h 2198545"/>
                <a:gd name="connsiteX23" fmla="*/ 76464 w 5023114"/>
                <a:gd name="connsiteY23" fmla="*/ 1482626 h 2198545"/>
                <a:gd name="connsiteX24" fmla="*/ 32014 w 5023114"/>
                <a:gd name="connsiteY24" fmla="*/ 1654076 h 2198545"/>
                <a:gd name="connsiteX25" fmla="*/ 470164 w 5023114"/>
                <a:gd name="connsiteY25" fmla="*/ 1869976 h 2198545"/>
                <a:gd name="connsiteX26" fmla="*/ 1105164 w 5023114"/>
                <a:gd name="connsiteY26" fmla="*/ 2117626 h 2198545"/>
                <a:gd name="connsiteX27" fmla="*/ 1651264 w 5023114"/>
                <a:gd name="connsiteY27" fmla="*/ 2193826 h 2198545"/>
                <a:gd name="connsiteX28" fmla="*/ 2318014 w 5023114"/>
                <a:gd name="connsiteY28" fmla="*/ 2003326 h 2198545"/>
                <a:gd name="connsiteX29" fmla="*/ 3257814 w 5023114"/>
                <a:gd name="connsiteY29" fmla="*/ 1812826 h 2198545"/>
                <a:gd name="connsiteX30" fmla="*/ 3886464 w 5023114"/>
                <a:gd name="connsiteY30" fmla="*/ 1711226 h 2198545"/>
                <a:gd name="connsiteX31" fmla="*/ 4470664 w 5023114"/>
                <a:gd name="connsiteY31" fmla="*/ 1723926 h 2198545"/>
                <a:gd name="connsiteX32" fmla="*/ 5023114 w 5023114"/>
                <a:gd name="connsiteY32" fmla="*/ 1736626 h 2198545"/>
                <a:gd name="connsiteX0" fmla="*/ 5023114 w 5023114"/>
                <a:gd name="connsiteY0" fmla="*/ 1736626 h 2198545"/>
                <a:gd name="connsiteX1" fmla="*/ 4807214 w 5023114"/>
                <a:gd name="connsiteY1" fmla="*/ 1628676 h 2198545"/>
                <a:gd name="connsiteX2" fmla="*/ 4642114 w 5023114"/>
                <a:gd name="connsiteY2" fmla="*/ 1495326 h 2198545"/>
                <a:gd name="connsiteX3" fmla="*/ 4575440 w 5023114"/>
                <a:gd name="connsiteY3" fmla="*/ 1465164 h 2198545"/>
                <a:gd name="connsiteX4" fmla="*/ 4470664 w 5023114"/>
                <a:gd name="connsiteY4" fmla="*/ 1406426 h 2198545"/>
                <a:gd name="connsiteX5" fmla="*/ 4257939 w 5023114"/>
                <a:gd name="connsiteY5" fmla="*/ 1227039 h 2198545"/>
                <a:gd name="connsiteX6" fmla="*/ 4148402 w 5023114"/>
                <a:gd name="connsiteY6" fmla="*/ 1007963 h 2198545"/>
                <a:gd name="connsiteX7" fmla="*/ 3969014 w 5023114"/>
                <a:gd name="connsiteY7" fmla="*/ 790476 h 2198545"/>
                <a:gd name="connsiteX8" fmla="*/ 3765814 w 5023114"/>
                <a:gd name="connsiteY8" fmla="*/ 669826 h 2198545"/>
                <a:gd name="connsiteX9" fmla="*/ 3391164 w 5023114"/>
                <a:gd name="connsiteY9" fmla="*/ 498376 h 2198545"/>
                <a:gd name="connsiteX10" fmla="*/ 3137164 w 5023114"/>
                <a:gd name="connsiteY10" fmla="*/ 403126 h 2198545"/>
                <a:gd name="connsiteX11" fmla="*/ 3000639 w 5023114"/>
                <a:gd name="connsiteY11" fmla="*/ 331688 h 2198545"/>
                <a:gd name="connsiteX12" fmla="*/ 2902214 w 5023114"/>
                <a:gd name="connsiteY12" fmla="*/ 257076 h 2198545"/>
                <a:gd name="connsiteX13" fmla="*/ 2776802 w 5023114"/>
                <a:gd name="connsiteY13" fmla="*/ 209451 h 2198545"/>
                <a:gd name="connsiteX14" fmla="*/ 2672753 w 5023114"/>
                <a:gd name="connsiteY14" fmla="*/ 155423 h 2198545"/>
                <a:gd name="connsiteX15" fmla="*/ 2503644 w 5023114"/>
                <a:gd name="connsiteY15" fmla="*/ 154132 h 2198545"/>
                <a:gd name="connsiteX16" fmla="*/ 2264766 w 5023114"/>
                <a:gd name="connsiteY16" fmla="*/ 951 h 2198545"/>
                <a:gd name="connsiteX17" fmla="*/ 1967797 w 5023114"/>
                <a:gd name="connsiteY17" fmla="*/ 94614 h 2198545"/>
                <a:gd name="connsiteX18" fmla="*/ 1763977 w 5023114"/>
                <a:gd name="connsiteY18" fmla="*/ 201514 h 2198545"/>
                <a:gd name="connsiteX19" fmla="*/ 1549664 w 5023114"/>
                <a:gd name="connsiteY19" fmla="*/ 250726 h 2198545"/>
                <a:gd name="connsiteX20" fmla="*/ 1321064 w 5023114"/>
                <a:gd name="connsiteY20" fmla="*/ 580926 h 2198545"/>
                <a:gd name="connsiteX21" fmla="*/ 1086114 w 5023114"/>
                <a:gd name="connsiteY21" fmla="*/ 828576 h 2198545"/>
                <a:gd name="connsiteX22" fmla="*/ 419364 w 5023114"/>
                <a:gd name="connsiteY22" fmla="*/ 1285776 h 2198545"/>
                <a:gd name="connsiteX23" fmla="*/ 76464 w 5023114"/>
                <a:gd name="connsiteY23" fmla="*/ 1482626 h 2198545"/>
                <a:gd name="connsiteX24" fmla="*/ 32014 w 5023114"/>
                <a:gd name="connsiteY24" fmla="*/ 1654076 h 2198545"/>
                <a:gd name="connsiteX25" fmla="*/ 470164 w 5023114"/>
                <a:gd name="connsiteY25" fmla="*/ 1869976 h 2198545"/>
                <a:gd name="connsiteX26" fmla="*/ 1105164 w 5023114"/>
                <a:gd name="connsiteY26" fmla="*/ 2117626 h 2198545"/>
                <a:gd name="connsiteX27" fmla="*/ 1651264 w 5023114"/>
                <a:gd name="connsiteY27" fmla="*/ 2193826 h 2198545"/>
                <a:gd name="connsiteX28" fmla="*/ 2318014 w 5023114"/>
                <a:gd name="connsiteY28" fmla="*/ 2003326 h 2198545"/>
                <a:gd name="connsiteX29" fmla="*/ 3257814 w 5023114"/>
                <a:gd name="connsiteY29" fmla="*/ 1812826 h 2198545"/>
                <a:gd name="connsiteX30" fmla="*/ 3886464 w 5023114"/>
                <a:gd name="connsiteY30" fmla="*/ 1711226 h 2198545"/>
                <a:gd name="connsiteX31" fmla="*/ 4470664 w 5023114"/>
                <a:gd name="connsiteY31" fmla="*/ 1723926 h 2198545"/>
                <a:gd name="connsiteX32" fmla="*/ 5023114 w 5023114"/>
                <a:gd name="connsiteY32" fmla="*/ 1736626 h 2198545"/>
                <a:gd name="connsiteX0" fmla="*/ 5023114 w 5023114"/>
                <a:gd name="connsiteY0" fmla="*/ 1736626 h 2198545"/>
                <a:gd name="connsiteX1" fmla="*/ 4807214 w 5023114"/>
                <a:gd name="connsiteY1" fmla="*/ 1628676 h 2198545"/>
                <a:gd name="connsiteX2" fmla="*/ 4642114 w 5023114"/>
                <a:gd name="connsiteY2" fmla="*/ 1495326 h 2198545"/>
                <a:gd name="connsiteX3" fmla="*/ 4575440 w 5023114"/>
                <a:gd name="connsiteY3" fmla="*/ 1465164 h 2198545"/>
                <a:gd name="connsiteX4" fmla="*/ 4470664 w 5023114"/>
                <a:gd name="connsiteY4" fmla="*/ 1406426 h 2198545"/>
                <a:gd name="connsiteX5" fmla="*/ 4257939 w 5023114"/>
                <a:gd name="connsiteY5" fmla="*/ 1227039 h 2198545"/>
                <a:gd name="connsiteX6" fmla="*/ 4148402 w 5023114"/>
                <a:gd name="connsiteY6" fmla="*/ 1007963 h 2198545"/>
                <a:gd name="connsiteX7" fmla="*/ 3969014 w 5023114"/>
                <a:gd name="connsiteY7" fmla="*/ 790476 h 2198545"/>
                <a:gd name="connsiteX8" fmla="*/ 3765814 w 5023114"/>
                <a:gd name="connsiteY8" fmla="*/ 669826 h 2198545"/>
                <a:gd name="connsiteX9" fmla="*/ 3391164 w 5023114"/>
                <a:gd name="connsiteY9" fmla="*/ 498376 h 2198545"/>
                <a:gd name="connsiteX10" fmla="*/ 3137164 w 5023114"/>
                <a:gd name="connsiteY10" fmla="*/ 403126 h 2198545"/>
                <a:gd name="connsiteX11" fmla="*/ 3000639 w 5023114"/>
                <a:gd name="connsiteY11" fmla="*/ 331688 h 2198545"/>
                <a:gd name="connsiteX12" fmla="*/ 2902214 w 5023114"/>
                <a:gd name="connsiteY12" fmla="*/ 257076 h 2198545"/>
                <a:gd name="connsiteX13" fmla="*/ 2776802 w 5023114"/>
                <a:gd name="connsiteY13" fmla="*/ 209451 h 2198545"/>
                <a:gd name="connsiteX14" fmla="*/ 2652305 w 5023114"/>
                <a:gd name="connsiteY14" fmla="*/ 188142 h 2198545"/>
                <a:gd name="connsiteX15" fmla="*/ 2503644 w 5023114"/>
                <a:gd name="connsiteY15" fmla="*/ 154132 h 2198545"/>
                <a:gd name="connsiteX16" fmla="*/ 2264766 w 5023114"/>
                <a:gd name="connsiteY16" fmla="*/ 951 h 2198545"/>
                <a:gd name="connsiteX17" fmla="*/ 1967797 w 5023114"/>
                <a:gd name="connsiteY17" fmla="*/ 94614 h 2198545"/>
                <a:gd name="connsiteX18" fmla="*/ 1763977 w 5023114"/>
                <a:gd name="connsiteY18" fmla="*/ 201514 h 2198545"/>
                <a:gd name="connsiteX19" fmla="*/ 1549664 w 5023114"/>
                <a:gd name="connsiteY19" fmla="*/ 250726 h 2198545"/>
                <a:gd name="connsiteX20" fmla="*/ 1321064 w 5023114"/>
                <a:gd name="connsiteY20" fmla="*/ 580926 h 2198545"/>
                <a:gd name="connsiteX21" fmla="*/ 1086114 w 5023114"/>
                <a:gd name="connsiteY21" fmla="*/ 828576 h 2198545"/>
                <a:gd name="connsiteX22" fmla="*/ 419364 w 5023114"/>
                <a:gd name="connsiteY22" fmla="*/ 1285776 h 2198545"/>
                <a:gd name="connsiteX23" fmla="*/ 76464 w 5023114"/>
                <a:gd name="connsiteY23" fmla="*/ 1482626 h 2198545"/>
                <a:gd name="connsiteX24" fmla="*/ 32014 w 5023114"/>
                <a:gd name="connsiteY24" fmla="*/ 1654076 h 2198545"/>
                <a:gd name="connsiteX25" fmla="*/ 470164 w 5023114"/>
                <a:gd name="connsiteY25" fmla="*/ 1869976 h 2198545"/>
                <a:gd name="connsiteX26" fmla="*/ 1105164 w 5023114"/>
                <a:gd name="connsiteY26" fmla="*/ 2117626 h 2198545"/>
                <a:gd name="connsiteX27" fmla="*/ 1651264 w 5023114"/>
                <a:gd name="connsiteY27" fmla="*/ 2193826 h 2198545"/>
                <a:gd name="connsiteX28" fmla="*/ 2318014 w 5023114"/>
                <a:gd name="connsiteY28" fmla="*/ 2003326 h 2198545"/>
                <a:gd name="connsiteX29" fmla="*/ 3257814 w 5023114"/>
                <a:gd name="connsiteY29" fmla="*/ 1812826 h 2198545"/>
                <a:gd name="connsiteX30" fmla="*/ 3886464 w 5023114"/>
                <a:gd name="connsiteY30" fmla="*/ 1711226 h 2198545"/>
                <a:gd name="connsiteX31" fmla="*/ 4470664 w 5023114"/>
                <a:gd name="connsiteY31" fmla="*/ 1723926 h 2198545"/>
                <a:gd name="connsiteX32" fmla="*/ 5023114 w 5023114"/>
                <a:gd name="connsiteY32" fmla="*/ 1736626 h 2198545"/>
                <a:gd name="connsiteX0" fmla="*/ 4749096 w 4808680"/>
                <a:gd name="connsiteY0" fmla="*/ 1707998 h 2198545"/>
                <a:gd name="connsiteX1" fmla="*/ 4807214 w 4808680"/>
                <a:gd name="connsiteY1" fmla="*/ 1628676 h 2198545"/>
                <a:gd name="connsiteX2" fmla="*/ 4642114 w 4808680"/>
                <a:gd name="connsiteY2" fmla="*/ 1495326 h 2198545"/>
                <a:gd name="connsiteX3" fmla="*/ 4575440 w 4808680"/>
                <a:gd name="connsiteY3" fmla="*/ 1465164 h 2198545"/>
                <a:gd name="connsiteX4" fmla="*/ 4470664 w 4808680"/>
                <a:gd name="connsiteY4" fmla="*/ 1406426 h 2198545"/>
                <a:gd name="connsiteX5" fmla="*/ 4257939 w 4808680"/>
                <a:gd name="connsiteY5" fmla="*/ 1227039 h 2198545"/>
                <a:gd name="connsiteX6" fmla="*/ 4148402 w 4808680"/>
                <a:gd name="connsiteY6" fmla="*/ 1007963 h 2198545"/>
                <a:gd name="connsiteX7" fmla="*/ 3969014 w 4808680"/>
                <a:gd name="connsiteY7" fmla="*/ 790476 h 2198545"/>
                <a:gd name="connsiteX8" fmla="*/ 3765814 w 4808680"/>
                <a:gd name="connsiteY8" fmla="*/ 669826 h 2198545"/>
                <a:gd name="connsiteX9" fmla="*/ 3391164 w 4808680"/>
                <a:gd name="connsiteY9" fmla="*/ 498376 h 2198545"/>
                <a:gd name="connsiteX10" fmla="*/ 3137164 w 4808680"/>
                <a:gd name="connsiteY10" fmla="*/ 403126 h 2198545"/>
                <a:gd name="connsiteX11" fmla="*/ 3000639 w 4808680"/>
                <a:gd name="connsiteY11" fmla="*/ 331688 h 2198545"/>
                <a:gd name="connsiteX12" fmla="*/ 2902214 w 4808680"/>
                <a:gd name="connsiteY12" fmla="*/ 257076 h 2198545"/>
                <a:gd name="connsiteX13" fmla="*/ 2776802 w 4808680"/>
                <a:gd name="connsiteY13" fmla="*/ 209451 h 2198545"/>
                <a:gd name="connsiteX14" fmla="*/ 2652305 w 4808680"/>
                <a:gd name="connsiteY14" fmla="*/ 188142 h 2198545"/>
                <a:gd name="connsiteX15" fmla="*/ 2503644 w 4808680"/>
                <a:gd name="connsiteY15" fmla="*/ 154132 h 2198545"/>
                <a:gd name="connsiteX16" fmla="*/ 2264766 w 4808680"/>
                <a:gd name="connsiteY16" fmla="*/ 951 h 2198545"/>
                <a:gd name="connsiteX17" fmla="*/ 1967797 w 4808680"/>
                <a:gd name="connsiteY17" fmla="*/ 94614 h 2198545"/>
                <a:gd name="connsiteX18" fmla="*/ 1763977 w 4808680"/>
                <a:gd name="connsiteY18" fmla="*/ 201514 h 2198545"/>
                <a:gd name="connsiteX19" fmla="*/ 1549664 w 4808680"/>
                <a:gd name="connsiteY19" fmla="*/ 250726 h 2198545"/>
                <a:gd name="connsiteX20" fmla="*/ 1321064 w 4808680"/>
                <a:gd name="connsiteY20" fmla="*/ 580926 h 2198545"/>
                <a:gd name="connsiteX21" fmla="*/ 1086114 w 4808680"/>
                <a:gd name="connsiteY21" fmla="*/ 828576 h 2198545"/>
                <a:gd name="connsiteX22" fmla="*/ 419364 w 4808680"/>
                <a:gd name="connsiteY22" fmla="*/ 1285776 h 2198545"/>
                <a:gd name="connsiteX23" fmla="*/ 76464 w 4808680"/>
                <a:gd name="connsiteY23" fmla="*/ 1482626 h 2198545"/>
                <a:gd name="connsiteX24" fmla="*/ 32014 w 4808680"/>
                <a:gd name="connsiteY24" fmla="*/ 1654076 h 2198545"/>
                <a:gd name="connsiteX25" fmla="*/ 470164 w 4808680"/>
                <a:gd name="connsiteY25" fmla="*/ 1869976 h 2198545"/>
                <a:gd name="connsiteX26" fmla="*/ 1105164 w 4808680"/>
                <a:gd name="connsiteY26" fmla="*/ 2117626 h 2198545"/>
                <a:gd name="connsiteX27" fmla="*/ 1651264 w 4808680"/>
                <a:gd name="connsiteY27" fmla="*/ 2193826 h 2198545"/>
                <a:gd name="connsiteX28" fmla="*/ 2318014 w 4808680"/>
                <a:gd name="connsiteY28" fmla="*/ 2003326 h 2198545"/>
                <a:gd name="connsiteX29" fmla="*/ 3257814 w 4808680"/>
                <a:gd name="connsiteY29" fmla="*/ 1812826 h 2198545"/>
                <a:gd name="connsiteX30" fmla="*/ 3886464 w 4808680"/>
                <a:gd name="connsiteY30" fmla="*/ 1711226 h 2198545"/>
                <a:gd name="connsiteX31" fmla="*/ 4470664 w 4808680"/>
                <a:gd name="connsiteY31" fmla="*/ 1723926 h 2198545"/>
                <a:gd name="connsiteX32" fmla="*/ 4749096 w 4808680"/>
                <a:gd name="connsiteY32" fmla="*/ 1707998 h 2198545"/>
                <a:gd name="connsiteX0" fmla="*/ 4749096 w 4824495"/>
                <a:gd name="connsiteY0" fmla="*/ 1707998 h 2198545"/>
                <a:gd name="connsiteX1" fmla="*/ 4807214 w 4824495"/>
                <a:gd name="connsiteY1" fmla="*/ 1628676 h 2198545"/>
                <a:gd name="connsiteX2" fmla="*/ 4642114 w 4824495"/>
                <a:gd name="connsiteY2" fmla="*/ 1495326 h 2198545"/>
                <a:gd name="connsiteX3" fmla="*/ 4575440 w 4824495"/>
                <a:gd name="connsiteY3" fmla="*/ 1465164 h 2198545"/>
                <a:gd name="connsiteX4" fmla="*/ 4470664 w 4824495"/>
                <a:gd name="connsiteY4" fmla="*/ 1406426 h 2198545"/>
                <a:gd name="connsiteX5" fmla="*/ 4257939 w 4824495"/>
                <a:gd name="connsiteY5" fmla="*/ 1227039 h 2198545"/>
                <a:gd name="connsiteX6" fmla="*/ 4148402 w 4824495"/>
                <a:gd name="connsiteY6" fmla="*/ 1007963 h 2198545"/>
                <a:gd name="connsiteX7" fmla="*/ 3969014 w 4824495"/>
                <a:gd name="connsiteY7" fmla="*/ 790476 h 2198545"/>
                <a:gd name="connsiteX8" fmla="*/ 3765814 w 4824495"/>
                <a:gd name="connsiteY8" fmla="*/ 669826 h 2198545"/>
                <a:gd name="connsiteX9" fmla="*/ 3391164 w 4824495"/>
                <a:gd name="connsiteY9" fmla="*/ 498376 h 2198545"/>
                <a:gd name="connsiteX10" fmla="*/ 3137164 w 4824495"/>
                <a:gd name="connsiteY10" fmla="*/ 403126 h 2198545"/>
                <a:gd name="connsiteX11" fmla="*/ 3000639 w 4824495"/>
                <a:gd name="connsiteY11" fmla="*/ 331688 h 2198545"/>
                <a:gd name="connsiteX12" fmla="*/ 2902214 w 4824495"/>
                <a:gd name="connsiteY12" fmla="*/ 257076 h 2198545"/>
                <a:gd name="connsiteX13" fmla="*/ 2776802 w 4824495"/>
                <a:gd name="connsiteY13" fmla="*/ 209451 h 2198545"/>
                <a:gd name="connsiteX14" fmla="*/ 2652305 w 4824495"/>
                <a:gd name="connsiteY14" fmla="*/ 188142 h 2198545"/>
                <a:gd name="connsiteX15" fmla="*/ 2503644 w 4824495"/>
                <a:gd name="connsiteY15" fmla="*/ 154132 h 2198545"/>
                <a:gd name="connsiteX16" fmla="*/ 2264766 w 4824495"/>
                <a:gd name="connsiteY16" fmla="*/ 951 h 2198545"/>
                <a:gd name="connsiteX17" fmla="*/ 1967797 w 4824495"/>
                <a:gd name="connsiteY17" fmla="*/ 94614 h 2198545"/>
                <a:gd name="connsiteX18" fmla="*/ 1763977 w 4824495"/>
                <a:gd name="connsiteY18" fmla="*/ 201514 h 2198545"/>
                <a:gd name="connsiteX19" fmla="*/ 1549664 w 4824495"/>
                <a:gd name="connsiteY19" fmla="*/ 250726 h 2198545"/>
                <a:gd name="connsiteX20" fmla="*/ 1321064 w 4824495"/>
                <a:gd name="connsiteY20" fmla="*/ 580926 h 2198545"/>
                <a:gd name="connsiteX21" fmla="*/ 1086114 w 4824495"/>
                <a:gd name="connsiteY21" fmla="*/ 828576 h 2198545"/>
                <a:gd name="connsiteX22" fmla="*/ 419364 w 4824495"/>
                <a:gd name="connsiteY22" fmla="*/ 1285776 h 2198545"/>
                <a:gd name="connsiteX23" fmla="*/ 76464 w 4824495"/>
                <a:gd name="connsiteY23" fmla="*/ 1482626 h 2198545"/>
                <a:gd name="connsiteX24" fmla="*/ 32014 w 4824495"/>
                <a:gd name="connsiteY24" fmla="*/ 1654076 h 2198545"/>
                <a:gd name="connsiteX25" fmla="*/ 470164 w 4824495"/>
                <a:gd name="connsiteY25" fmla="*/ 1869976 h 2198545"/>
                <a:gd name="connsiteX26" fmla="*/ 1105164 w 4824495"/>
                <a:gd name="connsiteY26" fmla="*/ 2117626 h 2198545"/>
                <a:gd name="connsiteX27" fmla="*/ 1651264 w 4824495"/>
                <a:gd name="connsiteY27" fmla="*/ 2193826 h 2198545"/>
                <a:gd name="connsiteX28" fmla="*/ 2318014 w 4824495"/>
                <a:gd name="connsiteY28" fmla="*/ 2003326 h 2198545"/>
                <a:gd name="connsiteX29" fmla="*/ 3257814 w 4824495"/>
                <a:gd name="connsiteY29" fmla="*/ 1812826 h 2198545"/>
                <a:gd name="connsiteX30" fmla="*/ 3886464 w 4824495"/>
                <a:gd name="connsiteY30" fmla="*/ 1711226 h 2198545"/>
                <a:gd name="connsiteX31" fmla="*/ 4470664 w 4824495"/>
                <a:gd name="connsiteY31" fmla="*/ 1723926 h 2198545"/>
                <a:gd name="connsiteX32" fmla="*/ 4749096 w 4824495"/>
                <a:gd name="connsiteY32" fmla="*/ 1707998 h 2198545"/>
                <a:gd name="connsiteX0" fmla="*/ 4749096 w 4824495"/>
                <a:gd name="connsiteY0" fmla="*/ 1707998 h 2198545"/>
                <a:gd name="connsiteX1" fmla="*/ 4807214 w 4824495"/>
                <a:gd name="connsiteY1" fmla="*/ 1628676 h 2198545"/>
                <a:gd name="connsiteX2" fmla="*/ 4642114 w 4824495"/>
                <a:gd name="connsiteY2" fmla="*/ 1495326 h 2198545"/>
                <a:gd name="connsiteX3" fmla="*/ 4575440 w 4824495"/>
                <a:gd name="connsiteY3" fmla="*/ 1465164 h 2198545"/>
                <a:gd name="connsiteX4" fmla="*/ 4491113 w 4824495"/>
                <a:gd name="connsiteY4" fmla="*/ 1369618 h 2198545"/>
                <a:gd name="connsiteX5" fmla="*/ 4257939 w 4824495"/>
                <a:gd name="connsiteY5" fmla="*/ 1227039 h 2198545"/>
                <a:gd name="connsiteX6" fmla="*/ 4148402 w 4824495"/>
                <a:gd name="connsiteY6" fmla="*/ 1007963 h 2198545"/>
                <a:gd name="connsiteX7" fmla="*/ 3969014 w 4824495"/>
                <a:gd name="connsiteY7" fmla="*/ 790476 h 2198545"/>
                <a:gd name="connsiteX8" fmla="*/ 3765814 w 4824495"/>
                <a:gd name="connsiteY8" fmla="*/ 669826 h 2198545"/>
                <a:gd name="connsiteX9" fmla="*/ 3391164 w 4824495"/>
                <a:gd name="connsiteY9" fmla="*/ 498376 h 2198545"/>
                <a:gd name="connsiteX10" fmla="*/ 3137164 w 4824495"/>
                <a:gd name="connsiteY10" fmla="*/ 403126 h 2198545"/>
                <a:gd name="connsiteX11" fmla="*/ 3000639 w 4824495"/>
                <a:gd name="connsiteY11" fmla="*/ 331688 h 2198545"/>
                <a:gd name="connsiteX12" fmla="*/ 2902214 w 4824495"/>
                <a:gd name="connsiteY12" fmla="*/ 257076 h 2198545"/>
                <a:gd name="connsiteX13" fmla="*/ 2776802 w 4824495"/>
                <a:gd name="connsiteY13" fmla="*/ 209451 h 2198545"/>
                <a:gd name="connsiteX14" fmla="*/ 2652305 w 4824495"/>
                <a:gd name="connsiteY14" fmla="*/ 188142 h 2198545"/>
                <a:gd name="connsiteX15" fmla="*/ 2503644 w 4824495"/>
                <a:gd name="connsiteY15" fmla="*/ 154132 h 2198545"/>
                <a:gd name="connsiteX16" fmla="*/ 2264766 w 4824495"/>
                <a:gd name="connsiteY16" fmla="*/ 951 h 2198545"/>
                <a:gd name="connsiteX17" fmla="*/ 1967797 w 4824495"/>
                <a:gd name="connsiteY17" fmla="*/ 94614 h 2198545"/>
                <a:gd name="connsiteX18" fmla="*/ 1763977 w 4824495"/>
                <a:gd name="connsiteY18" fmla="*/ 201514 h 2198545"/>
                <a:gd name="connsiteX19" fmla="*/ 1549664 w 4824495"/>
                <a:gd name="connsiteY19" fmla="*/ 250726 h 2198545"/>
                <a:gd name="connsiteX20" fmla="*/ 1321064 w 4824495"/>
                <a:gd name="connsiteY20" fmla="*/ 580926 h 2198545"/>
                <a:gd name="connsiteX21" fmla="*/ 1086114 w 4824495"/>
                <a:gd name="connsiteY21" fmla="*/ 828576 h 2198545"/>
                <a:gd name="connsiteX22" fmla="*/ 419364 w 4824495"/>
                <a:gd name="connsiteY22" fmla="*/ 1285776 h 2198545"/>
                <a:gd name="connsiteX23" fmla="*/ 76464 w 4824495"/>
                <a:gd name="connsiteY23" fmla="*/ 1482626 h 2198545"/>
                <a:gd name="connsiteX24" fmla="*/ 32014 w 4824495"/>
                <a:gd name="connsiteY24" fmla="*/ 1654076 h 2198545"/>
                <a:gd name="connsiteX25" fmla="*/ 470164 w 4824495"/>
                <a:gd name="connsiteY25" fmla="*/ 1869976 h 2198545"/>
                <a:gd name="connsiteX26" fmla="*/ 1105164 w 4824495"/>
                <a:gd name="connsiteY26" fmla="*/ 2117626 h 2198545"/>
                <a:gd name="connsiteX27" fmla="*/ 1651264 w 4824495"/>
                <a:gd name="connsiteY27" fmla="*/ 2193826 h 2198545"/>
                <a:gd name="connsiteX28" fmla="*/ 2318014 w 4824495"/>
                <a:gd name="connsiteY28" fmla="*/ 2003326 h 2198545"/>
                <a:gd name="connsiteX29" fmla="*/ 3257814 w 4824495"/>
                <a:gd name="connsiteY29" fmla="*/ 1812826 h 2198545"/>
                <a:gd name="connsiteX30" fmla="*/ 3886464 w 4824495"/>
                <a:gd name="connsiteY30" fmla="*/ 1711226 h 2198545"/>
                <a:gd name="connsiteX31" fmla="*/ 4470664 w 4824495"/>
                <a:gd name="connsiteY31" fmla="*/ 1723926 h 2198545"/>
                <a:gd name="connsiteX32" fmla="*/ 4749096 w 4824495"/>
                <a:gd name="connsiteY32" fmla="*/ 1707998 h 2198545"/>
                <a:gd name="connsiteX0" fmla="*/ 4749096 w 4824495"/>
                <a:gd name="connsiteY0" fmla="*/ 1707998 h 2198545"/>
                <a:gd name="connsiteX1" fmla="*/ 4807214 w 4824495"/>
                <a:gd name="connsiteY1" fmla="*/ 1628676 h 2198545"/>
                <a:gd name="connsiteX2" fmla="*/ 4642114 w 4824495"/>
                <a:gd name="connsiteY2" fmla="*/ 1495326 h 2198545"/>
                <a:gd name="connsiteX3" fmla="*/ 4575440 w 4824495"/>
                <a:gd name="connsiteY3" fmla="*/ 1465164 h 2198545"/>
                <a:gd name="connsiteX4" fmla="*/ 4491113 w 4824495"/>
                <a:gd name="connsiteY4" fmla="*/ 1369618 h 2198545"/>
                <a:gd name="connsiteX5" fmla="*/ 4257939 w 4824495"/>
                <a:gd name="connsiteY5" fmla="*/ 1227039 h 2198545"/>
                <a:gd name="connsiteX6" fmla="*/ 4148402 w 4824495"/>
                <a:gd name="connsiteY6" fmla="*/ 1007963 h 2198545"/>
                <a:gd name="connsiteX7" fmla="*/ 3969014 w 4824495"/>
                <a:gd name="connsiteY7" fmla="*/ 790476 h 2198545"/>
                <a:gd name="connsiteX8" fmla="*/ 3765814 w 4824495"/>
                <a:gd name="connsiteY8" fmla="*/ 669826 h 2198545"/>
                <a:gd name="connsiteX9" fmla="*/ 3391164 w 4824495"/>
                <a:gd name="connsiteY9" fmla="*/ 498376 h 2198545"/>
                <a:gd name="connsiteX10" fmla="*/ 3137164 w 4824495"/>
                <a:gd name="connsiteY10" fmla="*/ 403126 h 2198545"/>
                <a:gd name="connsiteX11" fmla="*/ 3000639 w 4824495"/>
                <a:gd name="connsiteY11" fmla="*/ 331688 h 2198545"/>
                <a:gd name="connsiteX12" fmla="*/ 2902214 w 4824495"/>
                <a:gd name="connsiteY12" fmla="*/ 257076 h 2198545"/>
                <a:gd name="connsiteX13" fmla="*/ 2776802 w 4824495"/>
                <a:gd name="connsiteY13" fmla="*/ 209451 h 2198545"/>
                <a:gd name="connsiteX14" fmla="*/ 2652305 w 4824495"/>
                <a:gd name="connsiteY14" fmla="*/ 188142 h 2198545"/>
                <a:gd name="connsiteX15" fmla="*/ 2503644 w 4824495"/>
                <a:gd name="connsiteY15" fmla="*/ 154132 h 2198545"/>
                <a:gd name="connsiteX16" fmla="*/ 2264766 w 4824495"/>
                <a:gd name="connsiteY16" fmla="*/ 951 h 2198545"/>
                <a:gd name="connsiteX17" fmla="*/ 1967797 w 4824495"/>
                <a:gd name="connsiteY17" fmla="*/ 94614 h 2198545"/>
                <a:gd name="connsiteX18" fmla="*/ 1763977 w 4824495"/>
                <a:gd name="connsiteY18" fmla="*/ 201514 h 2198545"/>
                <a:gd name="connsiteX19" fmla="*/ 1549664 w 4824495"/>
                <a:gd name="connsiteY19" fmla="*/ 250726 h 2198545"/>
                <a:gd name="connsiteX20" fmla="*/ 1321064 w 4824495"/>
                <a:gd name="connsiteY20" fmla="*/ 580926 h 2198545"/>
                <a:gd name="connsiteX21" fmla="*/ 1086114 w 4824495"/>
                <a:gd name="connsiteY21" fmla="*/ 828576 h 2198545"/>
                <a:gd name="connsiteX22" fmla="*/ 419364 w 4824495"/>
                <a:gd name="connsiteY22" fmla="*/ 1285776 h 2198545"/>
                <a:gd name="connsiteX23" fmla="*/ 76464 w 4824495"/>
                <a:gd name="connsiteY23" fmla="*/ 1482626 h 2198545"/>
                <a:gd name="connsiteX24" fmla="*/ 32014 w 4824495"/>
                <a:gd name="connsiteY24" fmla="*/ 1654076 h 2198545"/>
                <a:gd name="connsiteX25" fmla="*/ 470164 w 4824495"/>
                <a:gd name="connsiteY25" fmla="*/ 1869976 h 2198545"/>
                <a:gd name="connsiteX26" fmla="*/ 1105164 w 4824495"/>
                <a:gd name="connsiteY26" fmla="*/ 2117626 h 2198545"/>
                <a:gd name="connsiteX27" fmla="*/ 1651264 w 4824495"/>
                <a:gd name="connsiteY27" fmla="*/ 2193826 h 2198545"/>
                <a:gd name="connsiteX28" fmla="*/ 2318014 w 4824495"/>
                <a:gd name="connsiteY28" fmla="*/ 2003326 h 2198545"/>
                <a:gd name="connsiteX29" fmla="*/ 3306892 w 4824495"/>
                <a:gd name="connsiteY29" fmla="*/ 1882352 h 2198545"/>
                <a:gd name="connsiteX30" fmla="*/ 3886464 w 4824495"/>
                <a:gd name="connsiteY30" fmla="*/ 1711226 h 2198545"/>
                <a:gd name="connsiteX31" fmla="*/ 4470664 w 4824495"/>
                <a:gd name="connsiteY31" fmla="*/ 1723926 h 2198545"/>
                <a:gd name="connsiteX32" fmla="*/ 4749096 w 4824495"/>
                <a:gd name="connsiteY32" fmla="*/ 1707998 h 2198545"/>
                <a:gd name="connsiteX0" fmla="*/ 4749096 w 4824495"/>
                <a:gd name="connsiteY0" fmla="*/ 1707998 h 2198545"/>
                <a:gd name="connsiteX1" fmla="*/ 4807214 w 4824495"/>
                <a:gd name="connsiteY1" fmla="*/ 1628676 h 2198545"/>
                <a:gd name="connsiteX2" fmla="*/ 4642114 w 4824495"/>
                <a:gd name="connsiteY2" fmla="*/ 1495326 h 2198545"/>
                <a:gd name="connsiteX3" fmla="*/ 4575440 w 4824495"/>
                <a:gd name="connsiteY3" fmla="*/ 1465164 h 2198545"/>
                <a:gd name="connsiteX4" fmla="*/ 4491113 w 4824495"/>
                <a:gd name="connsiteY4" fmla="*/ 1369618 h 2198545"/>
                <a:gd name="connsiteX5" fmla="*/ 4257939 w 4824495"/>
                <a:gd name="connsiteY5" fmla="*/ 1227039 h 2198545"/>
                <a:gd name="connsiteX6" fmla="*/ 4148402 w 4824495"/>
                <a:gd name="connsiteY6" fmla="*/ 1007963 h 2198545"/>
                <a:gd name="connsiteX7" fmla="*/ 3969014 w 4824495"/>
                <a:gd name="connsiteY7" fmla="*/ 790476 h 2198545"/>
                <a:gd name="connsiteX8" fmla="*/ 3765814 w 4824495"/>
                <a:gd name="connsiteY8" fmla="*/ 669826 h 2198545"/>
                <a:gd name="connsiteX9" fmla="*/ 3391164 w 4824495"/>
                <a:gd name="connsiteY9" fmla="*/ 498376 h 2198545"/>
                <a:gd name="connsiteX10" fmla="*/ 3137164 w 4824495"/>
                <a:gd name="connsiteY10" fmla="*/ 403126 h 2198545"/>
                <a:gd name="connsiteX11" fmla="*/ 3000639 w 4824495"/>
                <a:gd name="connsiteY11" fmla="*/ 331688 h 2198545"/>
                <a:gd name="connsiteX12" fmla="*/ 2902214 w 4824495"/>
                <a:gd name="connsiteY12" fmla="*/ 257076 h 2198545"/>
                <a:gd name="connsiteX13" fmla="*/ 2776802 w 4824495"/>
                <a:gd name="connsiteY13" fmla="*/ 209451 h 2198545"/>
                <a:gd name="connsiteX14" fmla="*/ 2652305 w 4824495"/>
                <a:gd name="connsiteY14" fmla="*/ 188142 h 2198545"/>
                <a:gd name="connsiteX15" fmla="*/ 2503644 w 4824495"/>
                <a:gd name="connsiteY15" fmla="*/ 154132 h 2198545"/>
                <a:gd name="connsiteX16" fmla="*/ 2264766 w 4824495"/>
                <a:gd name="connsiteY16" fmla="*/ 951 h 2198545"/>
                <a:gd name="connsiteX17" fmla="*/ 1967797 w 4824495"/>
                <a:gd name="connsiteY17" fmla="*/ 94614 h 2198545"/>
                <a:gd name="connsiteX18" fmla="*/ 1763977 w 4824495"/>
                <a:gd name="connsiteY18" fmla="*/ 201514 h 2198545"/>
                <a:gd name="connsiteX19" fmla="*/ 1549664 w 4824495"/>
                <a:gd name="connsiteY19" fmla="*/ 250726 h 2198545"/>
                <a:gd name="connsiteX20" fmla="*/ 1321064 w 4824495"/>
                <a:gd name="connsiteY20" fmla="*/ 580926 h 2198545"/>
                <a:gd name="connsiteX21" fmla="*/ 1086114 w 4824495"/>
                <a:gd name="connsiteY21" fmla="*/ 828576 h 2198545"/>
                <a:gd name="connsiteX22" fmla="*/ 419364 w 4824495"/>
                <a:gd name="connsiteY22" fmla="*/ 1285776 h 2198545"/>
                <a:gd name="connsiteX23" fmla="*/ 76464 w 4824495"/>
                <a:gd name="connsiteY23" fmla="*/ 1482626 h 2198545"/>
                <a:gd name="connsiteX24" fmla="*/ 32014 w 4824495"/>
                <a:gd name="connsiteY24" fmla="*/ 1654076 h 2198545"/>
                <a:gd name="connsiteX25" fmla="*/ 470164 w 4824495"/>
                <a:gd name="connsiteY25" fmla="*/ 1869976 h 2198545"/>
                <a:gd name="connsiteX26" fmla="*/ 1105164 w 4824495"/>
                <a:gd name="connsiteY26" fmla="*/ 2117626 h 2198545"/>
                <a:gd name="connsiteX27" fmla="*/ 1651264 w 4824495"/>
                <a:gd name="connsiteY27" fmla="*/ 2193826 h 2198545"/>
                <a:gd name="connsiteX28" fmla="*/ 2318014 w 4824495"/>
                <a:gd name="connsiteY28" fmla="*/ 2003326 h 2198545"/>
                <a:gd name="connsiteX29" fmla="*/ 3306892 w 4824495"/>
                <a:gd name="connsiteY29" fmla="*/ 1882352 h 2198545"/>
                <a:gd name="connsiteX30" fmla="*/ 3886464 w 4824495"/>
                <a:gd name="connsiteY30" fmla="*/ 1711226 h 2198545"/>
                <a:gd name="connsiteX31" fmla="*/ 3916046 w 4824495"/>
                <a:gd name="connsiteY31" fmla="*/ 1746284 h 2198545"/>
                <a:gd name="connsiteX32" fmla="*/ 4470664 w 4824495"/>
                <a:gd name="connsiteY32" fmla="*/ 1723926 h 2198545"/>
                <a:gd name="connsiteX33" fmla="*/ 4749096 w 4824495"/>
                <a:gd name="connsiteY33" fmla="*/ 1707998 h 2198545"/>
                <a:gd name="connsiteX0" fmla="*/ 4749096 w 4824495"/>
                <a:gd name="connsiteY0" fmla="*/ 1707998 h 2198545"/>
                <a:gd name="connsiteX1" fmla="*/ 4807214 w 4824495"/>
                <a:gd name="connsiteY1" fmla="*/ 1628676 h 2198545"/>
                <a:gd name="connsiteX2" fmla="*/ 4642114 w 4824495"/>
                <a:gd name="connsiteY2" fmla="*/ 1495326 h 2198545"/>
                <a:gd name="connsiteX3" fmla="*/ 4575440 w 4824495"/>
                <a:gd name="connsiteY3" fmla="*/ 1465164 h 2198545"/>
                <a:gd name="connsiteX4" fmla="*/ 4491113 w 4824495"/>
                <a:gd name="connsiteY4" fmla="*/ 1369618 h 2198545"/>
                <a:gd name="connsiteX5" fmla="*/ 4257939 w 4824495"/>
                <a:gd name="connsiteY5" fmla="*/ 1227039 h 2198545"/>
                <a:gd name="connsiteX6" fmla="*/ 4148402 w 4824495"/>
                <a:gd name="connsiteY6" fmla="*/ 1007963 h 2198545"/>
                <a:gd name="connsiteX7" fmla="*/ 3969014 w 4824495"/>
                <a:gd name="connsiteY7" fmla="*/ 790476 h 2198545"/>
                <a:gd name="connsiteX8" fmla="*/ 3765814 w 4824495"/>
                <a:gd name="connsiteY8" fmla="*/ 669826 h 2198545"/>
                <a:gd name="connsiteX9" fmla="*/ 3391164 w 4824495"/>
                <a:gd name="connsiteY9" fmla="*/ 498376 h 2198545"/>
                <a:gd name="connsiteX10" fmla="*/ 3137164 w 4824495"/>
                <a:gd name="connsiteY10" fmla="*/ 403126 h 2198545"/>
                <a:gd name="connsiteX11" fmla="*/ 3000639 w 4824495"/>
                <a:gd name="connsiteY11" fmla="*/ 331688 h 2198545"/>
                <a:gd name="connsiteX12" fmla="*/ 2902214 w 4824495"/>
                <a:gd name="connsiteY12" fmla="*/ 257076 h 2198545"/>
                <a:gd name="connsiteX13" fmla="*/ 2776802 w 4824495"/>
                <a:gd name="connsiteY13" fmla="*/ 209451 h 2198545"/>
                <a:gd name="connsiteX14" fmla="*/ 2652305 w 4824495"/>
                <a:gd name="connsiteY14" fmla="*/ 188142 h 2198545"/>
                <a:gd name="connsiteX15" fmla="*/ 2503644 w 4824495"/>
                <a:gd name="connsiteY15" fmla="*/ 154132 h 2198545"/>
                <a:gd name="connsiteX16" fmla="*/ 2264766 w 4824495"/>
                <a:gd name="connsiteY16" fmla="*/ 951 h 2198545"/>
                <a:gd name="connsiteX17" fmla="*/ 1967797 w 4824495"/>
                <a:gd name="connsiteY17" fmla="*/ 94614 h 2198545"/>
                <a:gd name="connsiteX18" fmla="*/ 1763977 w 4824495"/>
                <a:gd name="connsiteY18" fmla="*/ 201514 h 2198545"/>
                <a:gd name="connsiteX19" fmla="*/ 1549664 w 4824495"/>
                <a:gd name="connsiteY19" fmla="*/ 250726 h 2198545"/>
                <a:gd name="connsiteX20" fmla="*/ 1321064 w 4824495"/>
                <a:gd name="connsiteY20" fmla="*/ 580926 h 2198545"/>
                <a:gd name="connsiteX21" fmla="*/ 1086114 w 4824495"/>
                <a:gd name="connsiteY21" fmla="*/ 828576 h 2198545"/>
                <a:gd name="connsiteX22" fmla="*/ 419364 w 4824495"/>
                <a:gd name="connsiteY22" fmla="*/ 1285776 h 2198545"/>
                <a:gd name="connsiteX23" fmla="*/ 76464 w 4824495"/>
                <a:gd name="connsiteY23" fmla="*/ 1482626 h 2198545"/>
                <a:gd name="connsiteX24" fmla="*/ 32014 w 4824495"/>
                <a:gd name="connsiteY24" fmla="*/ 1654076 h 2198545"/>
                <a:gd name="connsiteX25" fmla="*/ 470164 w 4824495"/>
                <a:gd name="connsiteY25" fmla="*/ 1869976 h 2198545"/>
                <a:gd name="connsiteX26" fmla="*/ 1105164 w 4824495"/>
                <a:gd name="connsiteY26" fmla="*/ 2117626 h 2198545"/>
                <a:gd name="connsiteX27" fmla="*/ 1651264 w 4824495"/>
                <a:gd name="connsiteY27" fmla="*/ 2193826 h 2198545"/>
                <a:gd name="connsiteX28" fmla="*/ 2318014 w 4824495"/>
                <a:gd name="connsiteY28" fmla="*/ 2003326 h 2198545"/>
                <a:gd name="connsiteX29" fmla="*/ 3306892 w 4824495"/>
                <a:gd name="connsiteY29" fmla="*/ 1882352 h 2198545"/>
                <a:gd name="connsiteX30" fmla="*/ 3616537 w 4824495"/>
                <a:gd name="connsiteY30" fmla="*/ 1813471 h 2198545"/>
                <a:gd name="connsiteX31" fmla="*/ 3916046 w 4824495"/>
                <a:gd name="connsiteY31" fmla="*/ 1746284 h 2198545"/>
                <a:gd name="connsiteX32" fmla="*/ 4470664 w 4824495"/>
                <a:gd name="connsiteY32" fmla="*/ 1723926 h 2198545"/>
                <a:gd name="connsiteX33" fmla="*/ 4749096 w 4824495"/>
                <a:gd name="connsiteY33" fmla="*/ 1707998 h 2198545"/>
                <a:gd name="connsiteX0" fmla="*/ 4749096 w 4824495"/>
                <a:gd name="connsiteY0" fmla="*/ 1707998 h 2198545"/>
                <a:gd name="connsiteX1" fmla="*/ 4807214 w 4824495"/>
                <a:gd name="connsiteY1" fmla="*/ 1628676 h 2198545"/>
                <a:gd name="connsiteX2" fmla="*/ 4642114 w 4824495"/>
                <a:gd name="connsiteY2" fmla="*/ 1495326 h 2198545"/>
                <a:gd name="connsiteX3" fmla="*/ 4575440 w 4824495"/>
                <a:gd name="connsiteY3" fmla="*/ 1465164 h 2198545"/>
                <a:gd name="connsiteX4" fmla="*/ 4491113 w 4824495"/>
                <a:gd name="connsiteY4" fmla="*/ 1369618 h 2198545"/>
                <a:gd name="connsiteX5" fmla="*/ 4257939 w 4824495"/>
                <a:gd name="connsiteY5" fmla="*/ 1227039 h 2198545"/>
                <a:gd name="connsiteX6" fmla="*/ 4148402 w 4824495"/>
                <a:gd name="connsiteY6" fmla="*/ 1007963 h 2198545"/>
                <a:gd name="connsiteX7" fmla="*/ 3969014 w 4824495"/>
                <a:gd name="connsiteY7" fmla="*/ 790476 h 2198545"/>
                <a:gd name="connsiteX8" fmla="*/ 3765814 w 4824495"/>
                <a:gd name="connsiteY8" fmla="*/ 669826 h 2198545"/>
                <a:gd name="connsiteX9" fmla="*/ 3391164 w 4824495"/>
                <a:gd name="connsiteY9" fmla="*/ 498376 h 2198545"/>
                <a:gd name="connsiteX10" fmla="*/ 3137164 w 4824495"/>
                <a:gd name="connsiteY10" fmla="*/ 403126 h 2198545"/>
                <a:gd name="connsiteX11" fmla="*/ 3000639 w 4824495"/>
                <a:gd name="connsiteY11" fmla="*/ 331688 h 2198545"/>
                <a:gd name="connsiteX12" fmla="*/ 2902214 w 4824495"/>
                <a:gd name="connsiteY12" fmla="*/ 257076 h 2198545"/>
                <a:gd name="connsiteX13" fmla="*/ 2776802 w 4824495"/>
                <a:gd name="connsiteY13" fmla="*/ 209451 h 2198545"/>
                <a:gd name="connsiteX14" fmla="*/ 2652305 w 4824495"/>
                <a:gd name="connsiteY14" fmla="*/ 188142 h 2198545"/>
                <a:gd name="connsiteX15" fmla="*/ 2503644 w 4824495"/>
                <a:gd name="connsiteY15" fmla="*/ 154132 h 2198545"/>
                <a:gd name="connsiteX16" fmla="*/ 2264766 w 4824495"/>
                <a:gd name="connsiteY16" fmla="*/ 951 h 2198545"/>
                <a:gd name="connsiteX17" fmla="*/ 1967797 w 4824495"/>
                <a:gd name="connsiteY17" fmla="*/ 94614 h 2198545"/>
                <a:gd name="connsiteX18" fmla="*/ 1763977 w 4824495"/>
                <a:gd name="connsiteY18" fmla="*/ 201514 h 2198545"/>
                <a:gd name="connsiteX19" fmla="*/ 1549664 w 4824495"/>
                <a:gd name="connsiteY19" fmla="*/ 250726 h 2198545"/>
                <a:gd name="connsiteX20" fmla="*/ 1321064 w 4824495"/>
                <a:gd name="connsiteY20" fmla="*/ 580926 h 2198545"/>
                <a:gd name="connsiteX21" fmla="*/ 1086114 w 4824495"/>
                <a:gd name="connsiteY21" fmla="*/ 828576 h 2198545"/>
                <a:gd name="connsiteX22" fmla="*/ 419364 w 4824495"/>
                <a:gd name="connsiteY22" fmla="*/ 1285776 h 2198545"/>
                <a:gd name="connsiteX23" fmla="*/ 76464 w 4824495"/>
                <a:gd name="connsiteY23" fmla="*/ 1482626 h 2198545"/>
                <a:gd name="connsiteX24" fmla="*/ 32014 w 4824495"/>
                <a:gd name="connsiteY24" fmla="*/ 1654076 h 2198545"/>
                <a:gd name="connsiteX25" fmla="*/ 470164 w 4824495"/>
                <a:gd name="connsiteY25" fmla="*/ 1869976 h 2198545"/>
                <a:gd name="connsiteX26" fmla="*/ 1105164 w 4824495"/>
                <a:gd name="connsiteY26" fmla="*/ 2117626 h 2198545"/>
                <a:gd name="connsiteX27" fmla="*/ 1651264 w 4824495"/>
                <a:gd name="connsiteY27" fmla="*/ 2193826 h 2198545"/>
                <a:gd name="connsiteX28" fmla="*/ 2318014 w 4824495"/>
                <a:gd name="connsiteY28" fmla="*/ 2003326 h 2198545"/>
                <a:gd name="connsiteX29" fmla="*/ 3237365 w 4824495"/>
                <a:gd name="connsiteY29" fmla="*/ 1857813 h 2198545"/>
                <a:gd name="connsiteX30" fmla="*/ 3616537 w 4824495"/>
                <a:gd name="connsiteY30" fmla="*/ 1813471 h 2198545"/>
                <a:gd name="connsiteX31" fmla="*/ 3916046 w 4824495"/>
                <a:gd name="connsiteY31" fmla="*/ 1746284 h 2198545"/>
                <a:gd name="connsiteX32" fmla="*/ 4470664 w 4824495"/>
                <a:gd name="connsiteY32" fmla="*/ 1723926 h 2198545"/>
                <a:gd name="connsiteX33" fmla="*/ 4749096 w 4824495"/>
                <a:gd name="connsiteY33" fmla="*/ 1707998 h 2198545"/>
                <a:gd name="connsiteX0" fmla="*/ 4725131 w 4800530"/>
                <a:gd name="connsiteY0" fmla="*/ 1707998 h 2197256"/>
                <a:gd name="connsiteX1" fmla="*/ 4783249 w 4800530"/>
                <a:gd name="connsiteY1" fmla="*/ 1628676 h 2197256"/>
                <a:gd name="connsiteX2" fmla="*/ 4618149 w 4800530"/>
                <a:gd name="connsiteY2" fmla="*/ 1495326 h 2197256"/>
                <a:gd name="connsiteX3" fmla="*/ 4551475 w 4800530"/>
                <a:gd name="connsiteY3" fmla="*/ 1465164 h 2197256"/>
                <a:gd name="connsiteX4" fmla="*/ 4467148 w 4800530"/>
                <a:gd name="connsiteY4" fmla="*/ 1369618 h 2197256"/>
                <a:gd name="connsiteX5" fmla="*/ 4233974 w 4800530"/>
                <a:gd name="connsiteY5" fmla="*/ 1227039 h 2197256"/>
                <a:gd name="connsiteX6" fmla="*/ 4124437 w 4800530"/>
                <a:gd name="connsiteY6" fmla="*/ 1007963 h 2197256"/>
                <a:gd name="connsiteX7" fmla="*/ 3945049 w 4800530"/>
                <a:gd name="connsiteY7" fmla="*/ 790476 h 2197256"/>
                <a:gd name="connsiteX8" fmla="*/ 3741849 w 4800530"/>
                <a:gd name="connsiteY8" fmla="*/ 669826 h 2197256"/>
                <a:gd name="connsiteX9" fmla="*/ 3367199 w 4800530"/>
                <a:gd name="connsiteY9" fmla="*/ 498376 h 2197256"/>
                <a:gd name="connsiteX10" fmla="*/ 3113199 w 4800530"/>
                <a:gd name="connsiteY10" fmla="*/ 403126 h 2197256"/>
                <a:gd name="connsiteX11" fmla="*/ 2976674 w 4800530"/>
                <a:gd name="connsiteY11" fmla="*/ 331688 h 2197256"/>
                <a:gd name="connsiteX12" fmla="*/ 2878249 w 4800530"/>
                <a:gd name="connsiteY12" fmla="*/ 257076 h 2197256"/>
                <a:gd name="connsiteX13" fmla="*/ 2752837 w 4800530"/>
                <a:gd name="connsiteY13" fmla="*/ 209451 h 2197256"/>
                <a:gd name="connsiteX14" fmla="*/ 2628340 w 4800530"/>
                <a:gd name="connsiteY14" fmla="*/ 188142 h 2197256"/>
                <a:gd name="connsiteX15" fmla="*/ 2479679 w 4800530"/>
                <a:gd name="connsiteY15" fmla="*/ 154132 h 2197256"/>
                <a:gd name="connsiteX16" fmla="*/ 2240801 w 4800530"/>
                <a:gd name="connsiteY16" fmla="*/ 951 h 2197256"/>
                <a:gd name="connsiteX17" fmla="*/ 1943832 w 4800530"/>
                <a:gd name="connsiteY17" fmla="*/ 94614 h 2197256"/>
                <a:gd name="connsiteX18" fmla="*/ 1740012 w 4800530"/>
                <a:gd name="connsiteY18" fmla="*/ 201514 h 2197256"/>
                <a:gd name="connsiteX19" fmla="*/ 1525699 w 4800530"/>
                <a:gd name="connsiteY19" fmla="*/ 250726 h 2197256"/>
                <a:gd name="connsiteX20" fmla="*/ 1297099 w 4800530"/>
                <a:gd name="connsiteY20" fmla="*/ 580926 h 2197256"/>
                <a:gd name="connsiteX21" fmla="*/ 1062149 w 4800530"/>
                <a:gd name="connsiteY21" fmla="*/ 828576 h 2197256"/>
                <a:gd name="connsiteX22" fmla="*/ 395399 w 4800530"/>
                <a:gd name="connsiteY22" fmla="*/ 1285776 h 2197256"/>
                <a:gd name="connsiteX23" fmla="*/ 52499 w 4800530"/>
                <a:gd name="connsiteY23" fmla="*/ 1482626 h 2197256"/>
                <a:gd name="connsiteX24" fmla="*/ 8049 w 4800530"/>
                <a:gd name="connsiteY24" fmla="*/ 1654076 h 2197256"/>
                <a:gd name="connsiteX25" fmla="*/ 119014 w 4800530"/>
                <a:gd name="connsiteY25" fmla="*/ 2013119 h 2197256"/>
                <a:gd name="connsiteX26" fmla="*/ 1081199 w 4800530"/>
                <a:gd name="connsiteY26" fmla="*/ 2117626 h 2197256"/>
                <a:gd name="connsiteX27" fmla="*/ 1627299 w 4800530"/>
                <a:gd name="connsiteY27" fmla="*/ 2193826 h 2197256"/>
                <a:gd name="connsiteX28" fmla="*/ 2294049 w 4800530"/>
                <a:gd name="connsiteY28" fmla="*/ 2003326 h 2197256"/>
                <a:gd name="connsiteX29" fmla="*/ 3213400 w 4800530"/>
                <a:gd name="connsiteY29" fmla="*/ 1857813 h 2197256"/>
                <a:gd name="connsiteX30" fmla="*/ 3592572 w 4800530"/>
                <a:gd name="connsiteY30" fmla="*/ 1813471 h 2197256"/>
                <a:gd name="connsiteX31" fmla="*/ 3892081 w 4800530"/>
                <a:gd name="connsiteY31" fmla="*/ 1746284 h 2197256"/>
                <a:gd name="connsiteX32" fmla="*/ 4446699 w 4800530"/>
                <a:gd name="connsiteY32" fmla="*/ 1723926 h 2197256"/>
                <a:gd name="connsiteX33" fmla="*/ 4725131 w 4800530"/>
                <a:gd name="connsiteY33" fmla="*/ 1707998 h 2197256"/>
                <a:gd name="connsiteX0" fmla="*/ 4760494 w 4835893"/>
                <a:gd name="connsiteY0" fmla="*/ 1707998 h 2197256"/>
                <a:gd name="connsiteX1" fmla="*/ 4818612 w 4835893"/>
                <a:gd name="connsiteY1" fmla="*/ 1628676 h 2197256"/>
                <a:gd name="connsiteX2" fmla="*/ 4653512 w 4835893"/>
                <a:gd name="connsiteY2" fmla="*/ 1495326 h 2197256"/>
                <a:gd name="connsiteX3" fmla="*/ 4586838 w 4835893"/>
                <a:gd name="connsiteY3" fmla="*/ 1465164 h 2197256"/>
                <a:gd name="connsiteX4" fmla="*/ 4502511 w 4835893"/>
                <a:gd name="connsiteY4" fmla="*/ 1369618 h 2197256"/>
                <a:gd name="connsiteX5" fmla="*/ 4269337 w 4835893"/>
                <a:gd name="connsiteY5" fmla="*/ 1227039 h 2197256"/>
                <a:gd name="connsiteX6" fmla="*/ 4159800 w 4835893"/>
                <a:gd name="connsiteY6" fmla="*/ 1007963 h 2197256"/>
                <a:gd name="connsiteX7" fmla="*/ 3980412 w 4835893"/>
                <a:gd name="connsiteY7" fmla="*/ 790476 h 2197256"/>
                <a:gd name="connsiteX8" fmla="*/ 3777212 w 4835893"/>
                <a:gd name="connsiteY8" fmla="*/ 669826 h 2197256"/>
                <a:gd name="connsiteX9" fmla="*/ 3402562 w 4835893"/>
                <a:gd name="connsiteY9" fmla="*/ 498376 h 2197256"/>
                <a:gd name="connsiteX10" fmla="*/ 3148562 w 4835893"/>
                <a:gd name="connsiteY10" fmla="*/ 403126 h 2197256"/>
                <a:gd name="connsiteX11" fmla="*/ 3012037 w 4835893"/>
                <a:gd name="connsiteY11" fmla="*/ 331688 h 2197256"/>
                <a:gd name="connsiteX12" fmla="*/ 2913612 w 4835893"/>
                <a:gd name="connsiteY12" fmla="*/ 257076 h 2197256"/>
                <a:gd name="connsiteX13" fmla="*/ 2788200 w 4835893"/>
                <a:gd name="connsiteY13" fmla="*/ 209451 h 2197256"/>
                <a:gd name="connsiteX14" fmla="*/ 2663703 w 4835893"/>
                <a:gd name="connsiteY14" fmla="*/ 188142 h 2197256"/>
                <a:gd name="connsiteX15" fmla="*/ 2515042 w 4835893"/>
                <a:gd name="connsiteY15" fmla="*/ 154132 h 2197256"/>
                <a:gd name="connsiteX16" fmla="*/ 2276164 w 4835893"/>
                <a:gd name="connsiteY16" fmla="*/ 951 h 2197256"/>
                <a:gd name="connsiteX17" fmla="*/ 1979195 w 4835893"/>
                <a:gd name="connsiteY17" fmla="*/ 94614 h 2197256"/>
                <a:gd name="connsiteX18" fmla="*/ 1775375 w 4835893"/>
                <a:gd name="connsiteY18" fmla="*/ 201514 h 2197256"/>
                <a:gd name="connsiteX19" fmla="*/ 1561062 w 4835893"/>
                <a:gd name="connsiteY19" fmla="*/ 250726 h 2197256"/>
                <a:gd name="connsiteX20" fmla="*/ 1332462 w 4835893"/>
                <a:gd name="connsiteY20" fmla="*/ 580926 h 2197256"/>
                <a:gd name="connsiteX21" fmla="*/ 1097512 w 4835893"/>
                <a:gd name="connsiteY21" fmla="*/ 828576 h 2197256"/>
                <a:gd name="connsiteX22" fmla="*/ 430762 w 4835893"/>
                <a:gd name="connsiteY22" fmla="*/ 1285776 h 2197256"/>
                <a:gd name="connsiteX23" fmla="*/ 87862 w 4835893"/>
                <a:gd name="connsiteY23" fmla="*/ 1482626 h 2197256"/>
                <a:gd name="connsiteX24" fmla="*/ 2514 w 4835893"/>
                <a:gd name="connsiteY24" fmla="*/ 1654076 h 2197256"/>
                <a:gd name="connsiteX25" fmla="*/ 154377 w 4835893"/>
                <a:gd name="connsiteY25" fmla="*/ 2013119 h 2197256"/>
                <a:gd name="connsiteX26" fmla="*/ 1116562 w 4835893"/>
                <a:gd name="connsiteY26" fmla="*/ 2117626 h 2197256"/>
                <a:gd name="connsiteX27" fmla="*/ 1662662 w 4835893"/>
                <a:gd name="connsiteY27" fmla="*/ 2193826 h 2197256"/>
                <a:gd name="connsiteX28" fmla="*/ 2329412 w 4835893"/>
                <a:gd name="connsiteY28" fmla="*/ 2003326 h 2197256"/>
                <a:gd name="connsiteX29" fmla="*/ 3248763 w 4835893"/>
                <a:gd name="connsiteY29" fmla="*/ 1857813 h 2197256"/>
                <a:gd name="connsiteX30" fmla="*/ 3627935 w 4835893"/>
                <a:gd name="connsiteY30" fmla="*/ 1813471 h 2197256"/>
                <a:gd name="connsiteX31" fmla="*/ 3927444 w 4835893"/>
                <a:gd name="connsiteY31" fmla="*/ 1746284 h 2197256"/>
                <a:gd name="connsiteX32" fmla="*/ 4482062 w 4835893"/>
                <a:gd name="connsiteY32" fmla="*/ 1723926 h 2197256"/>
                <a:gd name="connsiteX33" fmla="*/ 4760494 w 4835893"/>
                <a:gd name="connsiteY33" fmla="*/ 1707998 h 2197256"/>
                <a:gd name="connsiteX0" fmla="*/ 4761598 w 4836997"/>
                <a:gd name="connsiteY0" fmla="*/ 1707998 h 2197256"/>
                <a:gd name="connsiteX1" fmla="*/ 4819716 w 4836997"/>
                <a:gd name="connsiteY1" fmla="*/ 1628676 h 2197256"/>
                <a:gd name="connsiteX2" fmla="*/ 4654616 w 4836997"/>
                <a:gd name="connsiteY2" fmla="*/ 1495326 h 2197256"/>
                <a:gd name="connsiteX3" fmla="*/ 4587942 w 4836997"/>
                <a:gd name="connsiteY3" fmla="*/ 1465164 h 2197256"/>
                <a:gd name="connsiteX4" fmla="*/ 4503615 w 4836997"/>
                <a:gd name="connsiteY4" fmla="*/ 1369618 h 2197256"/>
                <a:gd name="connsiteX5" fmla="*/ 4270441 w 4836997"/>
                <a:gd name="connsiteY5" fmla="*/ 1227039 h 2197256"/>
                <a:gd name="connsiteX6" fmla="*/ 4160904 w 4836997"/>
                <a:gd name="connsiteY6" fmla="*/ 1007963 h 2197256"/>
                <a:gd name="connsiteX7" fmla="*/ 3981516 w 4836997"/>
                <a:gd name="connsiteY7" fmla="*/ 790476 h 2197256"/>
                <a:gd name="connsiteX8" fmla="*/ 3778316 w 4836997"/>
                <a:gd name="connsiteY8" fmla="*/ 669826 h 2197256"/>
                <a:gd name="connsiteX9" fmla="*/ 3403666 w 4836997"/>
                <a:gd name="connsiteY9" fmla="*/ 498376 h 2197256"/>
                <a:gd name="connsiteX10" fmla="*/ 3149666 w 4836997"/>
                <a:gd name="connsiteY10" fmla="*/ 403126 h 2197256"/>
                <a:gd name="connsiteX11" fmla="*/ 3013141 w 4836997"/>
                <a:gd name="connsiteY11" fmla="*/ 331688 h 2197256"/>
                <a:gd name="connsiteX12" fmla="*/ 2914716 w 4836997"/>
                <a:gd name="connsiteY12" fmla="*/ 257076 h 2197256"/>
                <a:gd name="connsiteX13" fmla="*/ 2789304 w 4836997"/>
                <a:gd name="connsiteY13" fmla="*/ 209451 h 2197256"/>
                <a:gd name="connsiteX14" fmla="*/ 2664807 w 4836997"/>
                <a:gd name="connsiteY14" fmla="*/ 188142 h 2197256"/>
                <a:gd name="connsiteX15" fmla="*/ 2516146 w 4836997"/>
                <a:gd name="connsiteY15" fmla="*/ 154132 h 2197256"/>
                <a:gd name="connsiteX16" fmla="*/ 2277268 w 4836997"/>
                <a:gd name="connsiteY16" fmla="*/ 951 h 2197256"/>
                <a:gd name="connsiteX17" fmla="*/ 1980299 w 4836997"/>
                <a:gd name="connsiteY17" fmla="*/ 94614 h 2197256"/>
                <a:gd name="connsiteX18" fmla="*/ 1776479 w 4836997"/>
                <a:gd name="connsiteY18" fmla="*/ 201514 h 2197256"/>
                <a:gd name="connsiteX19" fmla="*/ 1562166 w 4836997"/>
                <a:gd name="connsiteY19" fmla="*/ 250726 h 2197256"/>
                <a:gd name="connsiteX20" fmla="*/ 1333566 w 4836997"/>
                <a:gd name="connsiteY20" fmla="*/ 580926 h 2197256"/>
                <a:gd name="connsiteX21" fmla="*/ 1098616 w 4836997"/>
                <a:gd name="connsiteY21" fmla="*/ 828576 h 2197256"/>
                <a:gd name="connsiteX22" fmla="*/ 431866 w 4836997"/>
                <a:gd name="connsiteY22" fmla="*/ 1285776 h 2197256"/>
                <a:gd name="connsiteX23" fmla="*/ 80787 w 4836997"/>
                <a:gd name="connsiteY23" fmla="*/ 1437639 h 2197256"/>
                <a:gd name="connsiteX24" fmla="*/ 3618 w 4836997"/>
                <a:gd name="connsiteY24" fmla="*/ 1654076 h 2197256"/>
                <a:gd name="connsiteX25" fmla="*/ 155481 w 4836997"/>
                <a:gd name="connsiteY25" fmla="*/ 2013119 h 2197256"/>
                <a:gd name="connsiteX26" fmla="*/ 1117666 w 4836997"/>
                <a:gd name="connsiteY26" fmla="*/ 2117626 h 2197256"/>
                <a:gd name="connsiteX27" fmla="*/ 1663766 w 4836997"/>
                <a:gd name="connsiteY27" fmla="*/ 2193826 h 2197256"/>
                <a:gd name="connsiteX28" fmla="*/ 2330516 w 4836997"/>
                <a:gd name="connsiteY28" fmla="*/ 2003326 h 2197256"/>
                <a:gd name="connsiteX29" fmla="*/ 3249867 w 4836997"/>
                <a:gd name="connsiteY29" fmla="*/ 1857813 h 2197256"/>
                <a:gd name="connsiteX30" fmla="*/ 3629039 w 4836997"/>
                <a:gd name="connsiteY30" fmla="*/ 1813471 h 2197256"/>
                <a:gd name="connsiteX31" fmla="*/ 3928548 w 4836997"/>
                <a:gd name="connsiteY31" fmla="*/ 1746284 h 2197256"/>
                <a:gd name="connsiteX32" fmla="*/ 4483166 w 4836997"/>
                <a:gd name="connsiteY32" fmla="*/ 1723926 h 2197256"/>
                <a:gd name="connsiteX33" fmla="*/ 4761598 w 4836997"/>
                <a:gd name="connsiteY33" fmla="*/ 1707998 h 2197256"/>
                <a:gd name="connsiteX0" fmla="*/ 4804708 w 4880107"/>
                <a:gd name="connsiteY0" fmla="*/ 1707998 h 2197256"/>
                <a:gd name="connsiteX1" fmla="*/ 4862826 w 4880107"/>
                <a:gd name="connsiteY1" fmla="*/ 1628676 h 2197256"/>
                <a:gd name="connsiteX2" fmla="*/ 4697726 w 4880107"/>
                <a:gd name="connsiteY2" fmla="*/ 1495326 h 2197256"/>
                <a:gd name="connsiteX3" fmla="*/ 4631052 w 4880107"/>
                <a:gd name="connsiteY3" fmla="*/ 1465164 h 2197256"/>
                <a:gd name="connsiteX4" fmla="*/ 4546725 w 4880107"/>
                <a:gd name="connsiteY4" fmla="*/ 1369618 h 2197256"/>
                <a:gd name="connsiteX5" fmla="*/ 4313551 w 4880107"/>
                <a:gd name="connsiteY5" fmla="*/ 1227039 h 2197256"/>
                <a:gd name="connsiteX6" fmla="*/ 4204014 w 4880107"/>
                <a:gd name="connsiteY6" fmla="*/ 1007963 h 2197256"/>
                <a:gd name="connsiteX7" fmla="*/ 4024626 w 4880107"/>
                <a:gd name="connsiteY7" fmla="*/ 790476 h 2197256"/>
                <a:gd name="connsiteX8" fmla="*/ 3821426 w 4880107"/>
                <a:gd name="connsiteY8" fmla="*/ 669826 h 2197256"/>
                <a:gd name="connsiteX9" fmla="*/ 3446776 w 4880107"/>
                <a:gd name="connsiteY9" fmla="*/ 498376 h 2197256"/>
                <a:gd name="connsiteX10" fmla="*/ 3192776 w 4880107"/>
                <a:gd name="connsiteY10" fmla="*/ 403126 h 2197256"/>
                <a:gd name="connsiteX11" fmla="*/ 3056251 w 4880107"/>
                <a:gd name="connsiteY11" fmla="*/ 331688 h 2197256"/>
                <a:gd name="connsiteX12" fmla="*/ 2957826 w 4880107"/>
                <a:gd name="connsiteY12" fmla="*/ 257076 h 2197256"/>
                <a:gd name="connsiteX13" fmla="*/ 2832414 w 4880107"/>
                <a:gd name="connsiteY13" fmla="*/ 209451 h 2197256"/>
                <a:gd name="connsiteX14" fmla="*/ 2707917 w 4880107"/>
                <a:gd name="connsiteY14" fmla="*/ 188142 h 2197256"/>
                <a:gd name="connsiteX15" fmla="*/ 2559256 w 4880107"/>
                <a:gd name="connsiteY15" fmla="*/ 154132 h 2197256"/>
                <a:gd name="connsiteX16" fmla="*/ 2320378 w 4880107"/>
                <a:gd name="connsiteY16" fmla="*/ 951 h 2197256"/>
                <a:gd name="connsiteX17" fmla="*/ 2023409 w 4880107"/>
                <a:gd name="connsiteY17" fmla="*/ 94614 h 2197256"/>
                <a:gd name="connsiteX18" fmla="*/ 1819589 w 4880107"/>
                <a:gd name="connsiteY18" fmla="*/ 201514 h 2197256"/>
                <a:gd name="connsiteX19" fmla="*/ 1605276 w 4880107"/>
                <a:gd name="connsiteY19" fmla="*/ 250726 h 2197256"/>
                <a:gd name="connsiteX20" fmla="*/ 1376676 w 4880107"/>
                <a:gd name="connsiteY20" fmla="*/ 580926 h 2197256"/>
                <a:gd name="connsiteX21" fmla="*/ 1141726 w 4880107"/>
                <a:gd name="connsiteY21" fmla="*/ 828576 h 2197256"/>
                <a:gd name="connsiteX22" fmla="*/ 474976 w 4880107"/>
                <a:gd name="connsiteY22" fmla="*/ 1285776 h 2197256"/>
                <a:gd name="connsiteX23" fmla="*/ 123897 w 4880107"/>
                <a:gd name="connsiteY23" fmla="*/ 1437639 h 2197256"/>
                <a:gd name="connsiteX24" fmla="*/ 1740 w 4880107"/>
                <a:gd name="connsiteY24" fmla="*/ 1654076 h 2197256"/>
                <a:gd name="connsiteX25" fmla="*/ 198591 w 4880107"/>
                <a:gd name="connsiteY25" fmla="*/ 2013119 h 2197256"/>
                <a:gd name="connsiteX26" fmla="*/ 1160776 w 4880107"/>
                <a:gd name="connsiteY26" fmla="*/ 2117626 h 2197256"/>
                <a:gd name="connsiteX27" fmla="*/ 1706876 w 4880107"/>
                <a:gd name="connsiteY27" fmla="*/ 2193826 h 2197256"/>
                <a:gd name="connsiteX28" fmla="*/ 2373626 w 4880107"/>
                <a:gd name="connsiteY28" fmla="*/ 2003326 h 2197256"/>
                <a:gd name="connsiteX29" fmla="*/ 3292977 w 4880107"/>
                <a:gd name="connsiteY29" fmla="*/ 1857813 h 2197256"/>
                <a:gd name="connsiteX30" fmla="*/ 3672149 w 4880107"/>
                <a:gd name="connsiteY30" fmla="*/ 1813471 h 2197256"/>
                <a:gd name="connsiteX31" fmla="*/ 3971658 w 4880107"/>
                <a:gd name="connsiteY31" fmla="*/ 1746284 h 2197256"/>
                <a:gd name="connsiteX32" fmla="*/ 4526276 w 4880107"/>
                <a:gd name="connsiteY32" fmla="*/ 1723926 h 2197256"/>
                <a:gd name="connsiteX33" fmla="*/ 4804708 w 4880107"/>
                <a:gd name="connsiteY33" fmla="*/ 1707998 h 2197256"/>
                <a:gd name="connsiteX0" fmla="*/ 4853134 w 4928533"/>
                <a:gd name="connsiteY0" fmla="*/ 1707998 h 2197256"/>
                <a:gd name="connsiteX1" fmla="*/ 4911252 w 4928533"/>
                <a:gd name="connsiteY1" fmla="*/ 1628676 h 2197256"/>
                <a:gd name="connsiteX2" fmla="*/ 4746152 w 4928533"/>
                <a:gd name="connsiteY2" fmla="*/ 1495326 h 2197256"/>
                <a:gd name="connsiteX3" fmla="*/ 4679478 w 4928533"/>
                <a:gd name="connsiteY3" fmla="*/ 1465164 h 2197256"/>
                <a:gd name="connsiteX4" fmla="*/ 4595151 w 4928533"/>
                <a:gd name="connsiteY4" fmla="*/ 1369618 h 2197256"/>
                <a:gd name="connsiteX5" fmla="*/ 4361977 w 4928533"/>
                <a:gd name="connsiteY5" fmla="*/ 1227039 h 2197256"/>
                <a:gd name="connsiteX6" fmla="*/ 4252440 w 4928533"/>
                <a:gd name="connsiteY6" fmla="*/ 1007963 h 2197256"/>
                <a:gd name="connsiteX7" fmla="*/ 4073052 w 4928533"/>
                <a:gd name="connsiteY7" fmla="*/ 790476 h 2197256"/>
                <a:gd name="connsiteX8" fmla="*/ 3869852 w 4928533"/>
                <a:gd name="connsiteY8" fmla="*/ 669826 h 2197256"/>
                <a:gd name="connsiteX9" fmla="*/ 3495202 w 4928533"/>
                <a:gd name="connsiteY9" fmla="*/ 498376 h 2197256"/>
                <a:gd name="connsiteX10" fmla="*/ 3241202 w 4928533"/>
                <a:gd name="connsiteY10" fmla="*/ 403126 h 2197256"/>
                <a:gd name="connsiteX11" fmla="*/ 3104677 w 4928533"/>
                <a:gd name="connsiteY11" fmla="*/ 331688 h 2197256"/>
                <a:gd name="connsiteX12" fmla="*/ 3006252 w 4928533"/>
                <a:gd name="connsiteY12" fmla="*/ 257076 h 2197256"/>
                <a:gd name="connsiteX13" fmla="*/ 2880840 w 4928533"/>
                <a:gd name="connsiteY13" fmla="*/ 209451 h 2197256"/>
                <a:gd name="connsiteX14" fmla="*/ 2756343 w 4928533"/>
                <a:gd name="connsiteY14" fmla="*/ 188142 h 2197256"/>
                <a:gd name="connsiteX15" fmla="*/ 2607682 w 4928533"/>
                <a:gd name="connsiteY15" fmla="*/ 154132 h 2197256"/>
                <a:gd name="connsiteX16" fmla="*/ 2368804 w 4928533"/>
                <a:gd name="connsiteY16" fmla="*/ 951 h 2197256"/>
                <a:gd name="connsiteX17" fmla="*/ 2071835 w 4928533"/>
                <a:gd name="connsiteY17" fmla="*/ 94614 h 2197256"/>
                <a:gd name="connsiteX18" fmla="*/ 1868015 w 4928533"/>
                <a:gd name="connsiteY18" fmla="*/ 201514 h 2197256"/>
                <a:gd name="connsiteX19" fmla="*/ 1653702 w 4928533"/>
                <a:gd name="connsiteY19" fmla="*/ 250726 h 2197256"/>
                <a:gd name="connsiteX20" fmla="*/ 1425102 w 4928533"/>
                <a:gd name="connsiteY20" fmla="*/ 580926 h 2197256"/>
                <a:gd name="connsiteX21" fmla="*/ 1190152 w 4928533"/>
                <a:gd name="connsiteY21" fmla="*/ 828576 h 2197256"/>
                <a:gd name="connsiteX22" fmla="*/ 523402 w 4928533"/>
                <a:gd name="connsiteY22" fmla="*/ 1285776 h 2197256"/>
                <a:gd name="connsiteX23" fmla="*/ 172323 w 4928533"/>
                <a:gd name="connsiteY23" fmla="*/ 1437639 h 2197256"/>
                <a:gd name="connsiteX24" fmla="*/ 1088 w 4928533"/>
                <a:gd name="connsiteY24" fmla="*/ 1649986 h 2197256"/>
                <a:gd name="connsiteX25" fmla="*/ 247017 w 4928533"/>
                <a:gd name="connsiteY25" fmla="*/ 2013119 h 2197256"/>
                <a:gd name="connsiteX26" fmla="*/ 1209202 w 4928533"/>
                <a:gd name="connsiteY26" fmla="*/ 2117626 h 2197256"/>
                <a:gd name="connsiteX27" fmla="*/ 1755302 w 4928533"/>
                <a:gd name="connsiteY27" fmla="*/ 2193826 h 2197256"/>
                <a:gd name="connsiteX28" fmla="*/ 2422052 w 4928533"/>
                <a:gd name="connsiteY28" fmla="*/ 2003326 h 2197256"/>
                <a:gd name="connsiteX29" fmla="*/ 3341403 w 4928533"/>
                <a:gd name="connsiteY29" fmla="*/ 1857813 h 2197256"/>
                <a:gd name="connsiteX30" fmla="*/ 3720575 w 4928533"/>
                <a:gd name="connsiteY30" fmla="*/ 1813471 h 2197256"/>
                <a:gd name="connsiteX31" fmla="*/ 4020084 w 4928533"/>
                <a:gd name="connsiteY31" fmla="*/ 1746284 h 2197256"/>
                <a:gd name="connsiteX32" fmla="*/ 4574702 w 4928533"/>
                <a:gd name="connsiteY32" fmla="*/ 1723926 h 2197256"/>
                <a:gd name="connsiteX33" fmla="*/ 4853134 w 4928533"/>
                <a:gd name="connsiteY33" fmla="*/ 1707998 h 2197256"/>
                <a:gd name="connsiteX0" fmla="*/ 4853134 w 4928533"/>
                <a:gd name="connsiteY0" fmla="*/ 1707998 h 2201691"/>
                <a:gd name="connsiteX1" fmla="*/ 4911252 w 4928533"/>
                <a:gd name="connsiteY1" fmla="*/ 1628676 h 2201691"/>
                <a:gd name="connsiteX2" fmla="*/ 4746152 w 4928533"/>
                <a:gd name="connsiteY2" fmla="*/ 1495326 h 2201691"/>
                <a:gd name="connsiteX3" fmla="*/ 4679478 w 4928533"/>
                <a:gd name="connsiteY3" fmla="*/ 1465164 h 2201691"/>
                <a:gd name="connsiteX4" fmla="*/ 4595151 w 4928533"/>
                <a:gd name="connsiteY4" fmla="*/ 1369618 h 2201691"/>
                <a:gd name="connsiteX5" fmla="*/ 4361977 w 4928533"/>
                <a:gd name="connsiteY5" fmla="*/ 1227039 h 2201691"/>
                <a:gd name="connsiteX6" fmla="*/ 4252440 w 4928533"/>
                <a:gd name="connsiteY6" fmla="*/ 1007963 h 2201691"/>
                <a:gd name="connsiteX7" fmla="*/ 4073052 w 4928533"/>
                <a:gd name="connsiteY7" fmla="*/ 790476 h 2201691"/>
                <a:gd name="connsiteX8" fmla="*/ 3869852 w 4928533"/>
                <a:gd name="connsiteY8" fmla="*/ 669826 h 2201691"/>
                <a:gd name="connsiteX9" fmla="*/ 3495202 w 4928533"/>
                <a:gd name="connsiteY9" fmla="*/ 498376 h 2201691"/>
                <a:gd name="connsiteX10" fmla="*/ 3241202 w 4928533"/>
                <a:gd name="connsiteY10" fmla="*/ 403126 h 2201691"/>
                <a:gd name="connsiteX11" fmla="*/ 3104677 w 4928533"/>
                <a:gd name="connsiteY11" fmla="*/ 331688 h 2201691"/>
                <a:gd name="connsiteX12" fmla="*/ 3006252 w 4928533"/>
                <a:gd name="connsiteY12" fmla="*/ 257076 h 2201691"/>
                <a:gd name="connsiteX13" fmla="*/ 2880840 w 4928533"/>
                <a:gd name="connsiteY13" fmla="*/ 209451 h 2201691"/>
                <a:gd name="connsiteX14" fmla="*/ 2756343 w 4928533"/>
                <a:gd name="connsiteY14" fmla="*/ 188142 h 2201691"/>
                <a:gd name="connsiteX15" fmla="*/ 2607682 w 4928533"/>
                <a:gd name="connsiteY15" fmla="*/ 154132 h 2201691"/>
                <a:gd name="connsiteX16" fmla="*/ 2368804 w 4928533"/>
                <a:gd name="connsiteY16" fmla="*/ 951 h 2201691"/>
                <a:gd name="connsiteX17" fmla="*/ 2071835 w 4928533"/>
                <a:gd name="connsiteY17" fmla="*/ 94614 h 2201691"/>
                <a:gd name="connsiteX18" fmla="*/ 1868015 w 4928533"/>
                <a:gd name="connsiteY18" fmla="*/ 201514 h 2201691"/>
                <a:gd name="connsiteX19" fmla="*/ 1653702 w 4928533"/>
                <a:gd name="connsiteY19" fmla="*/ 250726 h 2201691"/>
                <a:gd name="connsiteX20" fmla="*/ 1425102 w 4928533"/>
                <a:gd name="connsiteY20" fmla="*/ 580926 h 2201691"/>
                <a:gd name="connsiteX21" fmla="*/ 1190152 w 4928533"/>
                <a:gd name="connsiteY21" fmla="*/ 828576 h 2201691"/>
                <a:gd name="connsiteX22" fmla="*/ 523402 w 4928533"/>
                <a:gd name="connsiteY22" fmla="*/ 1285776 h 2201691"/>
                <a:gd name="connsiteX23" fmla="*/ 172323 w 4928533"/>
                <a:gd name="connsiteY23" fmla="*/ 1437639 h 2201691"/>
                <a:gd name="connsiteX24" fmla="*/ 1088 w 4928533"/>
                <a:gd name="connsiteY24" fmla="*/ 1649986 h 2201691"/>
                <a:gd name="connsiteX25" fmla="*/ 247017 w 4928533"/>
                <a:gd name="connsiteY25" fmla="*/ 2013119 h 2201691"/>
                <a:gd name="connsiteX26" fmla="*/ 1201022 w 4928533"/>
                <a:gd name="connsiteY26" fmla="*/ 2150345 h 2201691"/>
                <a:gd name="connsiteX27" fmla="*/ 1755302 w 4928533"/>
                <a:gd name="connsiteY27" fmla="*/ 2193826 h 2201691"/>
                <a:gd name="connsiteX28" fmla="*/ 2422052 w 4928533"/>
                <a:gd name="connsiteY28" fmla="*/ 2003326 h 2201691"/>
                <a:gd name="connsiteX29" fmla="*/ 3341403 w 4928533"/>
                <a:gd name="connsiteY29" fmla="*/ 1857813 h 2201691"/>
                <a:gd name="connsiteX30" fmla="*/ 3720575 w 4928533"/>
                <a:gd name="connsiteY30" fmla="*/ 1813471 h 2201691"/>
                <a:gd name="connsiteX31" fmla="*/ 4020084 w 4928533"/>
                <a:gd name="connsiteY31" fmla="*/ 1746284 h 2201691"/>
                <a:gd name="connsiteX32" fmla="*/ 4574702 w 4928533"/>
                <a:gd name="connsiteY32" fmla="*/ 1723926 h 2201691"/>
                <a:gd name="connsiteX33" fmla="*/ 4853134 w 4928533"/>
                <a:gd name="connsiteY33" fmla="*/ 1707998 h 2201691"/>
                <a:gd name="connsiteX0" fmla="*/ 4853134 w 4928533"/>
                <a:gd name="connsiteY0" fmla="*/ 1707998 h 2201691"/>
                <a:gd name="connsiteX1" fmla="*/ 4911252 w 4928533"/>
                <a:gd name="connsiteY1" fmla="*/ 1628676 h 2201691"/>
                <a:gd name="connsiteX2" fmla="*/ 4746152 w 4928533"/>
                <a:gd name="connsiteY2" fmla="*/ 1495326 h 2201691"/>
                <a:gd name="connsiteX3" fmla="*/ 4679478 w 4928533"/>
                <a:gd name="connsiteY3" fmla="*/ 1465164 h 2201691"/>
                <a:gd name="connsiteX4" fmla="*/ 4595151 w 4928533"/>
                <a:gd name="connsiteY4" fmla="*/ 1369618 h 2201691"/>
                <a:gd name="connsiteX5" fmla="*/ 4361977 w 4928533"/>
                <a:gd name="connsiteY5" fmla="*/ 1227039 h 2201691"/>
                <a:gd name="connsiteX6" fmla="*/ 4252440 w 4928533"/>
                <a:gd name="connsiteY6" fmla="*/ 1007963 h 2201691"/>
                <a:gd name="connsiteX7" fmla="*/ 4073052 w 4928533"/>
                <a:gd name="connsiteY7" fmla="*/ 790476 h 2201691"/>
                <a:gd name="connsiteX8" fmla="*/ 3869852 w 4928533"/>
                <a:gd name="connsiteY8" fmla="*/ 669826 h 2201691"/>
                <a:gd name="connsiteX9" fmla="*/ 3495202 w 4928533"/>
                <a:gd name="connsiteY9" fmla="*/ 498376 h 2201691"/>
                <a:gd name="connsiteX10" fmla="*/ 3241202 w 4928533"/>
                <a:gd name="connsiteY10" fmla="*/ 403126 h 2201691"/>
                <a:gd name="connsiteX11" fmla="*/ 3104677 w 4928533"/>
                <a:gd name="connsiteY11" fmla="*/ 331688 h 2201691"/>
                <a:gd name="connsiteX12" fmla="*/ 3006252 w 4928533"/>
                <a:gd name="connsiteY12" fmla="*/ 257076 h 2201691"/>
                <a:gd name="connsiteX13" fmla="*/ 2880840 w 4928533"/>
                <a:gd name="connsiteY13" fmla="*/ 209451 h 2201691"/>
                <a:gd name="connsiteX14" fmla="*/ 2756343 w 4928533"/>
                <a:gd name="connsiteY14" fmla="*/ 188142 h 2201691"/>
                <a:gd name="connsiteX15" fmla="*/ 2607682 w 4928533"/>
                <a:gd name="connsiteY15" fmla="*/ 154132 h 2201691"/>
                <a:gd name="connsiteX16" fmla="*/ 2368804 w 4928533"/>
                <a:gd name="connsiteY16" fmla="*/ 951 h 2201691"/>
                <a:gd name="connsiteX17" fmla="*/ 2071835 w 4928533"/>
                <a:gd name="connsiteY17" fmla="*/ 94614 h 2201691"/>
                <a:gd name="connsiteX18" fmla="*/ 1868015 w 4928533"/>
                <a:gd name="connsiteY18" fmla="*/ 201514 h 2201691"/>
                <a:gd name="connsiteX19" fmla="*/ 1653702 w 4928533"/>
                <a:gd name="connsiteY19" fmla="*/ 250726 h 2201691"/>
                <a:gd name="connsiteX20" fmla="*/ 1326946 w 4928533"/>
                <a:gd name="connsiteY20" fmla="*/ 580926 h 2201691"/>
                <a:gd name="connsiteX21" fmla="*/ 1190152 w 4928533"/>
                <a:gd name="connsiteY21" fmla="*/ 828576 h 2201691"/>
                <a:gd name="connsiteX22" fmla="*/ 523402 w 4928533"/>
                <a:gd name="connsiteY22" fmla="*/ 1285776 h 2201691"/>
                <a:gd name="connsiteX23" fmla="*/ 172323 w 4928533"/>
                <a:gd name="connsiteY23" fmla="*/ 1437639 h 2201691"/>
                <a:gd name="connsiteX24" fmla="*/ 1088 w 4928533"/>
                <a:gd name="connsiteY24" fmla="*/ 1649986 h 2201691"/>
                <a:gd name="connsiteX25" fmla="*/ 247017 w 4928533"/>
                <a:gd name="connsiteY25" fmla="*/ 2013119 h 2201691"/>
                <a:gd name="connsiteX26" fmla="*/ 1201022 w 4928533"/>
                <a:gd name="connsiteY26" fmla="*/ 2150345 h 2201691"/>
                <a:gd name="connsiteX27" fmla="*/ 1755302 w 4928533"/>
                <a:gd name="connsiteY27" fmla="*/ 2193826 h 2201691"/>
                <a:gd name="connsiteX28" fmla="*/ 2422052 w 4928533"/>
                <a:gd name="connsiteY28" fmla="*/ 2003326 h 2201691"/>
                <a:gd name="connsiteX29" fmla="*/ 3341403 w 4928533"/>
                <a:gd name="connsiteY29" fmla="*/ 1857813 h 2201691"/>
                <a:gd name="connsiteX30" fmla="*/ 3720575 w 4928533"/>
                <a:gd name="connsiteY30" fmla="*/ 1813471 h 2201691"/>
                <a:gd name="connsiteX31" fmla="*/ 4020084 w 4928533"/>
                <a:gd name="connsiteY31" fmla="*/ 1746284 h 2201691"/>
                <a:gd name="connsiteX32" fmla="*/ 4574702 w 4928533"/>
                <a:gd name="connsiteY32" fmla="*/ 1723926 h 2201691"/>
                <a:gd name="connsiteX33" fmla="*/ 4853134 w 4928533"/>
                <a:gd name="connsiteY33" fmla="*/ 1707998 h 2201691"/>
                <a:gd name="connsiteX0" fmla="*/ 4853134 w 4928533"/>
                <a:gd name="connsiteY0" fmla="*/ 1707998 h 2201691"/>
                <a:gd name="connsiteX1" fmla="*/ 4911252 w 4928533"/>
                <a:gd name="connsiteY1" fmla="*/ 1628676 h 2201691"/>
                <a:gd name="connsiteX2" fmla="*/ 4746152 w 4928533"/>
                <a:gd name="connsiteY2" fmla="*/ 1495326 h 2201691"/>
                <a:gd name="connsiteX3" fmla="*/ 4679478 w 4928533"/>
                <a:gd name="connsiteY3" fmla="*/ 1465164 h 2201691"/>
                <a:gd name="connsiteX4" fmla="*/ 4595151 w 4928533"/>
                <a:gd name="connsiteY4" fmla="*/ 1369618 h 2201691"/>
                <a:gd name="connsiteX5" fmla="*/ 4361977 w 4928533"/>
                <a:gd name="connsiteY5" fmla="*/ 1227039 h 2201691"/>
                <a:gd name="connsiteX6" fmla="*/ 4252440 w 4928533"/>
                <a:gd name="connsiteY6" fmla="*/ 1007963 h 2201691"/>
                <a:gd name="connsiteX7" fmla="*/ 4073052 w 4928533"/>
                <a:gd name="connsiteY7" fmla="*/ 790476 h 2201691"/>
                <a:gd name="connsiteX8" fmla="*/ 3869852 w 4928533"/>
                <a:gd name="connsiteY8" fmla="*/ 669826 h 2201691"/>
                <a:gd name="connsiteX9" fmla="*/ 3495202 w 4928533"/>
                <a:gd name="connsiteY9" fmla="*/ 498376 h 2201691"/>
                <a:gd name="connsiteX10" fmla="*/ 3241202 w 4928533"/>
                <a:gd name="connsiteY10" fmla="*/ 403126 h 2201691"/>
                <a:gd name="connsiteX11" fmla="*/ 3104677 w 4928533"/>
                <a:gd name="connsiteY11" fmla="*/ 331688 h 2201691"/>
                <a:gd name="connsiteX12" fmla="*/ 3006252 w 4928533"/>
                <a:gd name="connsiteY12" fmla="*/ 257076 h 2201691"/>
                <a:gd name="connsiteX13" fmla="*/ 2880840 w 4928533"/>
                <a:gd name="connsiteY13" fmla="*/ 209451 h 2201691"/>
                <a:gd name="connsiteX14" fmla="*/ 2756343 w 4928533"/>
                <a:gd name="connsiteY14" fmla="*/ 188142 h 2201691"/>
                <a:gd name="connsiteX15" fmla="*/ 2607682 w 4928533"/>
                <a:gd name="connsiteY15" fmla="*/ 154132 h 2201691"/>
                <a:gd name="connsiteX16" fmla="*/ 2368804 w 4928533"/>
                <a:gd name="connsiteY16" fmla="*/ 951 h 2201691"/>
                <a:gd name="connsiteX17" fmla="*/ 2071835 w 4928533"/>
                <a:gd name="connsiteY17" fmla="*/ 94614 h 2201691"/>
                <a:gd name="connsiteX18" fmla="*/ 1868015 w 4928533"/>
                <a:gd name="connsiteY18" fmla="*/ 201514 h 2201691"/>
                <a:gd name="connsiteX19" fmla="*/ 1539187 w 4928533"/>
                <a:gd name="connsiteY19" fmla="*/ 258905 h 2201691"/>
                <a:gd name="connsiteX20" fmla="*/ 1326946 w 4928533"/>
                <a:gd name="connsiteY20" fmla="*/ 580926 h 2201691"/>
                <a:gd name="connsiteX21" fmla="*/ 1190152 w 4928533"/>
                <a:gd name="connsiteY21" fmla="*/ 828576 h 2201691"/>
                <a:gd name="connsiteX22" fmla="*/ 523402 w 4928533"/>
                <a:gd name="connsiteY22" fmla="*/ 1285776 h 2201691"/>
                <a:gd name="connsiteX23" fmla="*/ 172323 w 4928533"/>
                <a:gd name="connsiteY23" fmla="*/ 1437639 h 2201691"/>
                <a:gd name="connsiteX24" fmla="*/ 1088 w 4928533"/>
                <a:gd name="connsiteY24" fmla="*/ 1649986 h 2201691"/>
                <a:gd name="connsiteX25" fmla="*/ 247017 w 4928533"/>
                <a:gd name="connsiteY25" fmla="*/ 2013119 h 2201691"/>
                <a:gd name="connsiteX26" fmla="*/ 1201022 w 4928533"/>
                <a:gd name="connsiteY26" fmla="*/ 2150345 h 2201691"/>
                <a:gd name="connsiteX27" fmla="*/ 1755302 w 4928533"/>
                <a:gd name="connsiteY27" fmla="*/ 2193826 h 2201691"/>
                <a:gd name="connsiteX28" fmla="*/ 2422052 w 4928533"/>
                <a:gd name="connsiteY28" fmla="*/ 2003326 h 2201691"/>
                <a:gd name="connsiteX29" fmla="*/ 3341403 w 4928533"/>
                <a:gd name="connsiteY29" fmla="*/ 1857813 h 2201691"/>
                <a:gd name="connsiteX30" fmla="*/ 3720575 w 4928533"/>
                <a:gd name="connsiteY30" fmla="*/ 1813471 h 2201691"/>
                <a:gd name="connsiteX31" fmla="*/ 4020084 w 4928533"/>
                <a:gd name="connsiteY31" fmla="*/ 1746284 h 2201691"/>
                <a:gd name="connsiteX32" fmla="*/ 4574702 w 4928533"/>
                <a:gd name="connsiteY32" fmla="*/ 1723926 h 2201691"/>
                <a:gd name="connsiteX33" fmla="*/ 4853134 w 4928533"/>
                <a:gd name="connsiteY33" fmla="*/ 1707998 h 2201691"/>
                <a:gd name="connsiteX0" fmla="*/ 4853134 w 4928533"/>
                <a:gd name="connsiteY0" fmla="*/ 1707998 h 2201691"/>
                <a:gd name="connsiteX1" fmla="*/ 4911252 w 4928533"/>
                <a:gd name="connsiteY1" fmla="*/ 1628676 h 2201691"/>
                <a:gd name="connsiteX2" fmla="*/ 4746152 w 4928533"/>
                <a:gd name="connsiteY2" fmla="*/ 1495326 h 2201691"/>
                <a:gd name="connsiteX3" fmla="*/ 4679478 w 4928533"/>
                <a:gd name="connsiteY3" fmla="*/ 1465164 h 2201691"/>
                <a:gd name="connsiteX4" fmla="*/ 4595151 w 4928533"/>
                <a:gd name="connsiteY4" fmla="*/ 1369618 h 2201691"/>
                <a:gd name="connsiteX5" fmla="*/ 4361977 w 4928533"/>
                <a:gd name="connsiteY5" fmla="*/ 1227039 h 2201691"/>
                <a:gd name="connsiteX6" fmla="*/ 4252440 w 4928533"/>
                <a:gd name="connsiteY6" fmla="*/ 1007963 h 2201691"/>
                <a:gd name="connsiteX7" fmla="*/ 4073052 w 4928533"/>
                <a:gd name="connsiteY7" fmla="*/ 790476 h 2201691"/>
                <a:gd name="connsiteX8" fmla="*/ 3869852 w 4928533"/>
                <a:gd name="connsiteY8" fmla="*/ 669826 h 2201691"/>
                <a:gd name="connsiteX9" fmla="*/ 3495202 w 4928533"/>
                <a:gd name="connsiteY9" fmla="*/ 498376 h 2201691"/>
                <a:gd name="connsiteX10" fmla="*/ 3241202 w 4928533"/>
                <a:gd name="connsiteY10" fmla="*/ 403126 h 2201691"/>
                <a:gd name="connsiteX11" fmla="*/ 3104677 w 4928533"/>
                <a:gd name="connsiteY11" fmla="*/ 331688 h 2201691"/>
                <a:gd name="connsiteX12" fmla="*/ 3006252 w 4928533"/>
                <a:gd name="connsiteY12" fmla="*/ 257076 h 2201691"/>
                <a:gd name="connsiteX13" fmla="*/ 2880840 w 4928533"/>
                <a:gd name="connsiteY13" fmla="*/ 209451 h 2201691"/>
                <a:gd name="connsiteX14" fmla="*/ 2756343 w 4928533"/>
                <a:gd name="connsiteY14" fmla="*/ 188142 h 2201691"/>
                <a:gd name="connsiteX15" fmla="*/ 2607682 w 4928533"/>
                <a:gd name="connsiteY15" fmla="*/ 154132 h 2201691"/>
                <a:gd name="connsiteX16" fmla="*/ 2368804 w 4928533"/>
                <a:gd name="connsiteY16" fmla="*/ 951 h 2201691"/>
                <a:gd name="connsiteX17" fmla="*/ 2071835 w 4928533"/>
                <a:gd name="connsiteY17" fmla="*/ 94614 h 2201691"/>
                <a:gd name="connsiteX18" fmla="*/ 1868015 w 4928533"/>
                <a:gd name="connsiteY18" fmla="*/ 201514 h 2201691"/>
                <a:gd name="connsiteX19" fmla="*/ 1620983 w 4928533"/>
                <a:gd name="connsiteY19" fmla="*/ 295714 h 2201691"/>
                <a:gd name="connsiteX20" fmla="*/ 1326946 w 4928533"/>
                <a:gd name="connsiteY20" fmla="*/ 580926 h 2201691"/>
                <a:gd name="connsiteX21" fmla="*/ 1190152 w 4928533"/>
                <a:gd name="connsiteY21" fmla="*/ 828576 h 2201691"/>
                <a:gd name="connsiteX22" fmla="*/ 523402 w 4928533"/>
                <a:gd name="connsiteY22" fmla="*/ 1285776 h 2201691"/>
                <a:gd name="connsiteX23" fmla="*/ 172323 w 4928533"/>
                <a:gd name="connsiteY23" fmla="*/ 1437639 h 2201691"/>
                <a:gd name="connsiteX24" fmla="*/ 1088 w 4928533"/>
                <a:gd name="connsiteY24" fmla="*/ 1649986 h 2201691"/>
                <a:gd name="connsiteX25" fmla="*/ 247017 w 4928533"/>
                <a:gd name="connsiteY25" fmla="*/ 2013119 h 2201691"/>
                <a:gd name="connsiteX26" fmla="*/ 1201022 w 4928533"/>
                <a:gd name="connsiteY26" fmla="*/ 2150345 h 2201691"/>
                <a:gd name="connsiteX27" fmla="*/ 1755302 w 4928533"/>
                <a:gd name="connsiteY27" fmla="*/ 2193826 h 2201691"/>
                <a:gd name="connsiteX28" fmla="*/ 2422052 w 4928533"/>
                <a:gd name="connsiteY28" fmla="*/ 2003326 h 2201691"/>
                <a:gd name="connsiteX29" fmla="*/ 3341403 w 4928533"/>
                <a:gd name="connsiteY29" fmla="*/ 1857813 h 2201691"/>
                <a:gd name="connsiteX30" fmla="*/ 3720575 w 4928533"/>
                <a:gd name="connsiteY30" fmla="*/ 1813471 h 2201691"/>
                <a:gd name="connsiteX31" fmla="*/ 4020084 w 4928533"/>
                <a:gd name="connsiteY31" fmla="*/ 1746284 h 2201691"/>
                <a:gd name="connsiteX32" fmla="*/ 4574702 w 4928533"/>
                <a:gd name="connsiteY32" fmla="*/ 1723926 h 2201691"/>
                <a:gd name="connsiteX33" fmla="*/ 4853134 w 4928533"/>
                <a:gd name="connsiteY33" fmla="*/ 1707998 h 2201691"/>
                <a:gd name="connsiteX0" fmla="*/ 4853134 w 4928533"/>
                <a:gd name="connsiteY0" fmla="*/ 1707998 h 2201691"/>
                <a:gd name="connsiteX1" fmla="*/ 4911252 w 4928533"/>
                <a:gd name="connsiteY1" fmla="*/ 1628676 h 2201691"/>
                <a:gd name="connsiteX2" fmla="*/ 4746152 w 4928533"/>
                <a:gd name="connsiteY2" fmla="*/ 1495326 h 2201691"/>
                <a:gd name="connsiteX3" fmla="*/ 4679478 w 4928533"/>
                <a:gd name="connsiteY3" fmla="*/ 1465164 h 2201691"/>
                <a:gd name="connsiteX4" fmla="*/ 4595151 w 4928533"/>
                <a:gd name="connsiteY4" fmla="*/ 1369618 h 2201691"/>
                <a:gd name="connsiteX5" fmla="*/ 4361977 w 4928533"/>
                <a:gd name="connsiteY5" fmla="*/ 1227039 h 2201691"/>
                <a:gd name="connsiteX6" fmla="*/ 4252440 w 4928533"/>
                <a:gd name="connsiteY6" fmla="*/ 1007963 h 2201691"/>
                <a:gd name="connsiteX7" fmla="*/ 4073052 w 4928533"/>
                <a:gd name="connsiteY7" fmla="*/ 790476 h 2201691"/>
                <a:gd name="connsiteX8" fmla="*/ 3869852 w 4928533"/>
                <a:gd name="connsiteY8" fmla="*/ 669826 h 2201691"/>
                <a:gd name="connsiteX9" fmla="*/ 3495202 w 4928533"/>
                <a:gd name="connsiteY9" fmla="*/ 498376 h 2201691"/>
                <a:gd name="connsiteX10" fmla="*/ 3241202 w 4928533"/>
                <a:gd name="connsiteY10" fmla="*/ 403126 h 2201691"/>
                <a:gd name="connsiteX11" fmla="*/ 3104677 w 4928533"/>
                <a:gd name="connsiteY11" fmla="*/ 331688 h 2201691"/>
                <a:gd name="connsiteX12" fmla="*/ 3006252 w 4928533"/>
                <a:gd name="connsiteY12" fmla="*/ 257076 h 2201691"/>
                <a:gd name="connsiteX13" fmla="*/ 2880840 w 4928533"/>
                <a:gd name="connsiteY13" fmla="*/ 209451 h 2201691"/>
                <a:gd name="connsiteX14" fmla="*/ 2756343 w 4928533"/>
                <a:gd name="connsiteY14" fmla="*/ 188142 h 2201691"/>
                <a:gd name="connsiteX15" fmla="*/ 2607682 w 4928533"/>
                <a:gd name="connsiteY15" fmla="*/ 154132 h 2201691"/>
                <a:gd name="connsiteX16" fmla="*/ 2368804 w 4928533"/>
                <a:gd name="connsiteY16" fmla="*/ 951 h 2201691"/>
                <a:gd name="connsiteX17" fmla="*/ 2071835 w 4928533"/>
                <a:gd name="connsiteY17" fmla="*/ 94614 h 2201691"/>
                <a:gd name="connsiteX18" fmla="*/ 1868015 w 4928533"/>
                <a:gd name="connsiteY18" fmla="*/ 201514 h 2201691"/>
                <a:gd name="connsiteX19" fmla="*/ 1620983 w 4928533"/>
                <a:gd name="connsiteY19" fmla="*/ 295714 h 2201691"/>
                <a:gd name="connsiteX20" fmla="*/ 1326946 w 4928533"/>
                <a:gd name="connsiteY20" fmla="*/ 580926 h 2201691"/>
                <a:gd name="connsiteX21" fmla="*/ 1190152 w 4928533"/>
                <a:gd name="connsiteY21" fmla="*/ 828576 h 2201691"/>
                <a:gd name="connsiteX22" fmla="*/ 523402 w 4928533"/>
                <a:gd name="connsiteY22" fmla="*/ 1285776 h 2201691"/>
                <a:gd name="connsiteX23" fmla="*/ 172323 w 4928533"/>
                <a:gd name="connsiteY23" fmla="*/ 1437639 h 2201691"/>
                <a:gd name="connsiteX24" fmla="*/ 1088 w 4928533"/>
                <a:gd name="connsiteY24" fmla="*/ 1649986 h 2201691"/>
                <a:gd name="connsiteX25" fmla="*/ 247017 w 4928533"/>
                <a:gd name="connsiteY25" fmla="*/ 2013119 h 2201691"/>
                <a:gd name="connsiteX26" fmla="*/ 1201022 w 4928533"/>
                <a:gd name="connsiteY26" fmla="*/ 2150345 h 2201691"/>
                <a:gd name="connsiteX27" fmla="*/ 1755302 w 4928533"/>
                <a:gd name="connsiteY27" fmla="*/ 2193826 h 2201691"/>
                <a:gd name="connsiteX28" fmla="*/ 2422052 w 4928533"/>
                <a:gd name="connsiteY28" fmla="*/ 2003326 h 2201691"/>
                <a:gd name="connsiteX29" fmla="*/ 3341403 w 4928533"/>
                <a:gd name="connsiteY29" fmla="*/ 1857813 h 2201691"/>
                <a:gd name="connsiteX30" fmla="*/ 3720575 w 4928533"/>
                <a:gd name="connsiteY30" fmla="*/ 1813471 h 2201691"/>
                <a:gd name="connsiteX31" fmla="*/ 4020084 w 4928533"/>
                <a:gd name="connsiteY31" fmla="*/ 1746284 h 2201691"/>
                <a:gd name="connsiteX32" fmla="*/ 4574702 w 4928533"/>
                <a:gd name="connsiteY32" fmla="*/ 1723926 h 2201691"/>
                <a:gd name="connsiteX33" fmla="*/ 4853134 w 4928533"/>
                <a:gd name="connsiteY33" fmla="*/ 1707998 h 220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928533" h="2201691">
                  <a:moveTo>
                    <a:pt x="4853134" y="1707998"/>
                  </a:moveTo>
                  <a:cubicBezTo>
                    <a:pt x="4956885" y="1657772"/>
                    <a:pt x="4929082" y="1664121"/>
                    <a:pt x="4911252" y="1628676"/>
                  </a:cubicBezTo>
                  <a:cubicBezTo>
                    <a:pt x="4893422" y="1593231"/>
                    <a:pt x="4784781" y="1522578"/>
                    <a:pt x="4746152" y="1495326"/>
                  </a:cubicBezTo>
                  <a:cubicBezTo>
                    <a:pt x="4707523" y="1468074"/>
                    <a:pt x="4708053" y="1479981"/>
                    <a:pt x="4679478" y="1465164"/>
                  </a:cubicBezTo>
                  <a:cubicBezTo>
                    <a:pt x="4650903" y="1450347"/>
                    <a:pt x="4648068" y="1409305"/>
                    <a:pt x="4595151" y="1369618"/>
                  </a:cubicBezTo>
                  <a:cubicBezTo>
                    <a:pt x="4542234" y="1329931"/>
                    <a:pt x="4419095" y="1287315"/>
                    <a:pt x="4361977" y="1227039"/>
                  </a:cubicBezTo>
                  <a:cubicBezTo>
                    <a:pt x="4304859" y="1166763"/>
                    <a:pt x="4300594" y="1080724"/>
                    <a:pt x="4252440" y="1007963"/>
                  </a:cubicBezTo>
                  <a:cubicBezTo>
                    <a:pt x="4204286" y="935203"/>
                    <a:pt x="4136817" y="846832"/>
                    <a:pt x="4073052" y="790476"/>
                  </a:cubicBezTo>
                  <a:cubicBezTo>
                    <a:pt x="4009287" y="734120"/>
                    <a:pt x="3966160" y="718509"/>
                    <a:pt x="3869852" y="669826"/>
                  </a:cubicBezTo>
                  <a:cubicBezTo>
                    <a:pt x="3773544" y="621143"/>
                    <a:pt x="3599977" y="542826"/>
                    <a:pt x="3495202" y="498376"/>
                  </a:cubicBezTo>
                  <a:cubicBezTo>
                    <a:pt x="3390427" y="453926"/>
                    <a:pt x="3306290" y="430907"/>
                    <a:pt x="3241202" y="403126"/>
                  </a:cubicBezTo>
                  <a:cubicBezTo>
                    <a:pt x="3176114" y="375345"/>
                    <a:pt x="3143835" y="356030"/>
                    <a:pt x="3104677" y="331688"/>
                  </a:cubicBezTo>
                  <a:cubicBezTo>
                    <a:pt x="3065519" y="307346"/>
                    <a:pt x="3043558" y="277449"/>
                    <a:pt x="3006252" y="257076"/>
                  </a:cubicBezTo>
                  <a:cubicBezTo>
                    <a:pt x="2968946" y="236703"/>
                    <a:pt x="2922491" y="220940"/>
                    <a:pt x="2880840" y="209451"/>
                  </a:cubicBezTo>
                  <a:cubicBezTo>
                    <a:pt x="2839189" y="197962"/>
                    <a:pt x="2801869" y="197362"/>
                    <a:pt x="2756343" y="188142"/>
                  </a:cubicBezTo>
                  <a:cubicBezTo>
                    <a:pt x="2710817" y="178922"/>
                    <a:pt x="2685205" y="202552"/>
                    <a:pt x="2607682" y="154132"/>
                  </a:cubicBezTo>
                  <a:cubicBezTo>
                    <a:pt x="2558734" y="139050"/>
                    <a:pt x="2458112" y="10871"/>
                    <a:pt x="2368804" y="951"/>
                  </a:cubicBezTo>
                  <a:cubicBezTo>
                    <a:pt x="2279496" y="-8969"/>
                    <a:pt x="2155300" y="61187"/>
                    <a:pt x="2071835" y="94614"/>
                  </a:cubicBezTo>
                  <a:cubicBezTo>
                    <a:pt x="1988370" y="128041"/>
                    <a:pt x="1943157" y="167997"/>
                    <a:pt x="1868015" y="201514"/>
                  </a:cubicBezTo>
                  <a:cubicBezTo>
                    <a:pt x="1792873" y="235031"/>
                    <a:pt x="1821586" y="248838"/>
                    <a:pt x="1620983" y="295714"/>
                  </a:cubicBezTo>
                  <a:cubicBezTo>
                    <a:pt x="1420380" y="342590"/>
                    <a:pt x="1398751" y="492116"/>
                    <a:pt x="1326946" y="580926"/>
                  </a:cubicBezTo>
                  <a:cubicBezTo>
                    <a:pt x="1255141" y="669736"/>
                    <a:pt x="1324076" y="711101"/>
                    <a:pt x="1190152" y="828576"/>
                  </a:cubicBezTo>
                  <a:cubicBezTo>
                    <a:pt x="1056228" y="946051"/>
                    <a:pt x="693040" y="1184266"/>
                    <a:pt x="523402" y="1285776"/>
                  </a:cubicBezTo>
                  <a:cubicBezTo>
                    <a:pt x="353764" y="1387287"/>
                    <a:pt x="259375" y="1376937"/>
                    <a:pt x="172323" y="1437639"/>
                  </a:cubicBezTo>
                  <a:cubicBezTo>
                    <a:pt x="85271" y="1498341"/>
                    <a:pt x="-11361" y="1554073"/>
                    <a:pt x="1088" y="1649986"/>
                  </a:cubicBezTo>
                  <a:cubicBezTo>
                    <a:pt x="13537" y="1745899"/>
                    <a:pt x="47028" y="1929726"/>
                    <a:pt x="247017" y="2013119"/>
                  </a:cubicBezTo>
                  <a:cubicBezTo>
                    <a:pt x="447006" y="2096512"/>
                    <a:pt x="949641" y="2120227"/>
                    <a:pt x="1201022" y="2150345"/>
                  </a:cubicBezTo>
                  <a:cubicBezTo>
                    <a:pt x="1452403" y="2180463"/>
                    <a:pt x="1551797" y="2218329"/>
                    <a:pt x="1755302" y="2193826"/>
                  </a:cubicBezTo>
                  <a:cubicBezTo>
                    <a:pt x="1958807" y="2169323"/>
                    <a:pt x="2157702" y="2059328"/>
                    <a:pt x="2422052" y="2003326"/>
                  </a:cubicBezTo>
                  <a:cubicBezTo>
                    <a:pt x="2686402" y="1947324"/>
                    <a:pt x="3124983" y="1889455"/>
                    <a:pt x="3341403" y="1857813"/>
                  </a:cubicBezTo>
                  <a:cubicBezTo>
                    <a:pt x="3557823" y="1826171"/>
                    <a:pt x="3621776" y="1842284"/>
                    <a:pt x="3720575" y="1813471"/>
                  </a:cubicBezTo>
                  <a:cubicBezTo>
                    <a:pt x="3819374" y="1784658"/>
                    <a:pt x="3922717" y="1744167"/>
                    <a:pt x="4020084" y="1746284"/>
                  </a:cubicBezTo>
                  <a:cubicBezTo>
                    <a:pt x="4117451" y="1748401"/>
                    <a:pt x="4433134" y="1724172"/>
                    <a:pt x="4574702" y="1723926"/>
                  </a:cubicBezTo>
                  <a:lnTo>
                    <a:pt x="4853134" y="1707998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60"/>
            <a:ext cx="9148514" cy="255120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Vis </a:t>
            </a:r>
            <a:r>
              <a:rPr lang="hr-HR" altLang="sr-Latn-RS" sz="2200" dirty="0" smtClean="0"/>
              <a:t>– najveći pučinski otok </a:t>
            </a:r>
            <a:r>
              <a:rPr lang="hr-HR" altLang="sr-Latn-RS" sz="2200" i="1" dirty="0" smtClean="0"/>
              <a:t>(za vrijeme Jugoslavije izoliran za strance)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turistički najznačajnija mjesta: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Vis</a:t>
            </a:r>
            <a:r>
              <a:rPr lang="hr-HR" altLang="sr-Latn-RS" sz="2200" dirty="0" smtClean="0"/>
              <a:t> 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Komiža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otočić </a:t>
            </a:r>
            <a:r>
              <a:rPr lang="hr-HR" altLang="sr-Latn-RS" sz="2200" dirty="0" err="1" smtClean="0"/>
              <a:t>Biševo</a:t>
            </a:r>
            <a:r>
              <a:rPr lang="hr-HR" altLang="sr-Latn-RS" sz="2200" dirty="0" smtClean="0"/>
              <a:t>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Modra špilja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Šolta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kupalište cara Dioklecijana</a:t>
            </a:r>
            <a:r>
              <a:rPr lang="hr-HR" altLang="sr-Latn-RS" sz="2200" dirty="0"/>
              <a:t> </a:t>
            </a:r>
            <a:r>
              <a:rPr lang="hr-HR" altLang="sr-Latn-RS" sz="2200" dirty="0" smtClean="0"/>
              <a:t>i brojni antički ostatci (vile, bazilike…)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Čiovo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povezan pokretnim mostom s </a:t>
            </a:r>
            <a:r>
              <a:rPr lang="hr-HR" altLang="sr-Latn-RS" sz="2200" dirty="0" err="1" smtClean="0"/>
              <a:t>Trogirom</a:t>
            </a:r>
            <a:endParaRPr lang="hr-HR" altLang="sr-Latn-RS" sz="2200" dirty="0" smtClean="0"/>
          </a:p>
          <a:p>
            <a:pPr marL="61605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dominikanski samostan Sv. Križa (13. st) i otočić Kraljeva (Bela IV.)</a:t>
            </a:r>
          </a:p>
        </p:txBody>
      </p:sp>
    </p:spTree>
    <p:extLst>
      <p:ext uri="{BB962C8B-B14F-4D97-AF65-F5344CB8AC3E}">
        <p14:creationId xmlns:p14="http://schemas.microsoft.com/office/powerpoint/2010/main" val="6926806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088" y="499595"/>
            <a:ext cx="8786793" cy="5832981"/>
            <a:chOff x="179512" y="451077"/>
            <a:chExt cx="8786793" cy="5832981"/>
          </a:xfrm>
        </p:grpSpPr>
        <p:pic>
          <p:nvPicPr>
            <p:cNvPr id="2050" name="Picture 2" descr="http://www.komiza-pepe.com/wp-content/themes/pepe-komiza/images/komiza-pepe-vi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10" y="451077"/>
              <a:ext cx="8752595" cy="5832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79512" y="6006133"/>
              <a:ext cx="823525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Komiža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5904" y="497808"/>
            <a:ext cx="8787161" cy="5836554"/>
            <a:chOff x="213710" y="0"/>
            <a:chExt cx="8787161" cy="5836554"/>
          </a:xfrm>
        </p:grpSpPr>
        <p:pic>
          <p:nvPicPr>
            <p:cNvPr id="2052" name="Picture 4" descr="http://www.eko-adria-solta.com/images/rogac.solta5_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10" y="0"/>
              <a:ext cx="8770882" cy="5832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382145" y="5558629"/>
              <a:ext cx="618726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Šolta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84" y="-12915"/>
            <a:ext cx="9144000" cy="6858000"/>
            <a:chOff x="-7415" y="-7528"/>
            <a:chExt cx="9144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-7415" y="-7528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89470" y="440220"/>
              <a:ext cx="8775018" cy="4932996"/>
              <a:chOff x="189470" y="440220"/>
              <a:chExt cx="8775018" cy="4932996"/>
            </a:xfrm>
          </p:grpSpPr>
          <p:pic>
            <p:nvPicPr>
              <p:cNvPr id="2054" name="Picture 6" descr="http://www.privatni-smjestaj-hrvatska.com.hr/accommodation-images/uploads/large/348_b51211223e5e19fbe2a1ebc97b3930d7.jpe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470" y="440220"/>
                <a:ext cx="8760556" cy="4932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8345762" y="5095291"/>
                <a:ext cx="618726" cy="277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hr-HR" dirty="0" smtClean="0">
                    <a:solidFill>
                      <a:schemeClr val="tx1"/>
                    </a:solidFill>
                  </a:rPr>
                  <a:t>Čiovo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7484" y="-12915"/>
            <a:ext cx="9144000" cy="6858000"/>
            <a:chOff x="18007" y="-7528"/>
            <a:chExt cx="9144000" cy="6858000"/>
          </a:xfrm>
        </p:grpSpPr>
        <p:grpSp>
          <p:nvGrpSpPr>
            <p:cNvPr id="11" name="Group 10"/>
            <p:cNvGrpSpPr/>
            <p:nvPr/>
          </p:nvGrpSpPr>
          <p:grpSpPr>
            <a:xfrm>
              <a:off x="18007" y="-7528"/>
              <a:ext cx="9144000" cy="6858000"/>
              <a:chOff x="-7415" y="-7528"/>
              <a:chExt cx="9144000" cy="68580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-7415" y="-7528"/>
                <a:ext cx="9144000" cy="6858000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213710" y="116632"/>
                <a:ext cx="8874293" cy="6637305"/>
                <a:chOff x="213710" y="116632"/>
                <a:chExt cx="8874293" cy="6637305"/>
              </a:xfrm>
            </p:grpSpPr>
            <p:pic>
              <p:nvPicPr>
                <p:cNvPr id="2056" name="Picture 8" descr="http://trogir-travel.agency/wp-content/uploads/2015/11/bi--evo-blue-cave-adriatic-dalmatia.jp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710" y="116632"/>
                  <a:ext cx="5587527" cy="41906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8" name="Picture 10" descr="http://paiz-travel.com/wp-content/uploads/2015/02/blueCaveBg.jp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9712" y="3271032"/>
                  <a:ext cx="7108291" cy="34829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0" name="Rectangle 19"/>
            <p:cNvSpPr/>
            <p:nvPr/>
          </p:nvSpPr>
          <p:spPr>
            <a:xfrm>
              <a:off x="1979712" y="6486199"/>
              <a:ext cx="1765301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Modra špilja - Vis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577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237304" y="-249233"/>
            <a:ext cx="5906696" cy="5478433"/>
            <a:chOff x="3093289" y="-378261"/>
            <a:chExt cx="5906696" cy="5478433"/>
          </a:xfrm>
        </p:grpSpPr>
        <p:grpSp>
          <p:nvGrpSpPr>
            <p:cNvPr id="4" name="Group 3"/>
            <p:cNvGrpSpPr/>
            <p:nvPr/>
          </p:nvGrpSpPr>
          <p:grpSpPr>
            <a:xfrm>
              <a:off x="3131841" y="-5797"/>
              <a:ext cx="5868144" cy="5105969"/>
              <a:chOff x="3856785" y="-5796"/>
              <a:chExt cx="5181192" cy="450824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99" r="4004" b="15901"/>
              <a:stretch/>
            </p:blipFill>
            <p:spPr>
              <a:xfrm>
                <a:off x="4078335" y="-5796"/>
                <a:ext cx="4959642" cy="4280217"/>
              </a:xfrm>
              <a:prstGeom prst="rect">
                <a:avLst/>
              </a:prstGeom>
            </p:spPr>
          </p:pic>
          <p:sp>
            <p:nvSpPr>
              <p:cNvPr id="3" name="Freeform 2"/>
              <p:cNvSpPr/>
              <p:nvPr/>
            </p:nvSpPr>
            <p:spPr>
              <a:xfrm>
                <a:off x="3856785" y="2255132"/>
                <a:ext cx="4812202" cy="2247312"/>
              </a:xfrm>
              <a:custGeom>
                <a:avLst/>
                <a:gdLst>
                  <a:gd name="connsiteX0" fmla="*/ 353004 w 5138760"/>
                  <a:gd name="connsiteY0" fmla="*/ 143683 h 2355272"/>
                  <a:gd name="connsiteX1" fmla="*/ 804267 w 5138760"/>
                  <a:gd name="connsiteY1" fmla="*/ 167433 h 2355272"/>
                  <a:gd name="connsiteX2" fmla="*/ 1504911 w 5138760"/>
                  <a:gd name="connsiteY2" fmla="*/ 119932 h 2355272"/>
                  <a:gd name="connsiteX3" fmla="*/ 1801794 w 5138760"/>
                  <a:gd name="connsiteY3" fmla="*/ 191184 h 2355272"/>
                  <a:gd name="connsiteX4" fmla="*/ 2205555 w 5138760"/>
                  <a:gd name="connsiteY4" fmla="*/ 262436 h 2355272"/>
                  <a:gd name="connsiteX5" fmla="*/ 2716194 w 5138760"/>
                  <a:gd name="connsiteY5" fmla="*/ 535568 h 2355272"/>
                  <a:gd name="connsiteX6" fmla="*/ 3084329 w 5138760"/>
                  <a:gd name="connsiteY6" fmla="*/ 678072 h 2355272"/>
                  <a:gd name="connsiteX7" fmla="*/ 3583092 w 5138760"/>
                  <a:gd name="connsiteY7" fmla="*/ 773075 h 2355272"/>
                  <a:gd name="connsiteX8" fmla="*/ 3951228 w 5138760"/>
                  <a:gd name="connsiteY8" fmla="*/ 1283714 h 2355272"/>
                  <a:gd name="connsiteX9" fmla="*/ 4212485 w 5138760"/>
                  <a:gd name="connsiteY9" fmla="*/ 1651849 h 2355272"/>
                  <a:gd name="connsiteX10" fmla="*/ 4865628 w 5138760"/>
                  <a:gd name="connsiteY10" fmla="*/ 2031859 h 2355272"/>
                  <a:gd name="connsiteX11" fmla="*/ 5079383 w 5138760"/>
                  <a:gd name="connsiteY11" fmla="*/ 2150612 h 2355272"/>
                  <a:gd name="connsiteX12" fmla="*/ 5138760 w 5138760"/>
                  <a:gd name="connsiteY12" fmla="*/ 2209989 h 2355272"/>
                  <a:gd name="connsiteX13" fmla="*/ 376755 w 5138760"/>
                  <a:gd name="connsiteY13" fmla="*/ 2198114 h 2355272"/>
                  <a:gd name="connsiteX14" fmla="*/ 353004 w 5138760"/>
                  <a:gd name="connsiteY14" fmla="*/ 143683 h 2355272"/>
                  <a:gd name="connsiteX0" fmla="*/ 28349 w 4814105"/>
                  <a:gd name="connsiteY0" fmla="*/ 143683 h 2907188"/>
                  <a:gd name="connsiteX1" fmla="*/ 479612 w 4814105"/>
                  <a:gd name="connsiteY1" fmla="*/ 167433 h 2907188"/>
                  <a:gd name="connsiteX2" fmla="*/ 1180256 w 4814105"/>
                  <a:gd name="connsiteY2" fmla="*/ 119932 h 2907188"/>
                  <a:gd name="connsiteX3" fmla="*/ 1477139 w 4814105"/>
                  <a:gd name="connsiteY3" fmla="*/ 191184 h 2907188"/>
                  <a:gd name="connsiteX4" fmla="*/ 1880900 w 4814105"/>
                  <a:gd name="connsiteY4" fmla="*/ 262436 h 2907188"/>
                  <a:gd name="connsiteX5" fmla="*/ 2391539 w 4814105"/>
                  <a:gd name="connsiteY5" fmla="*/ 535568 h 2907188"/>
                  <a:gd name="connsiteX6" fmla="*/ 2759674 w 4814105"/>
                  <a:gd name="connsiteY6" fmla="*/ 678072 h 2907188"/>
                  <a:gd name="connsiteX7" fmla="*/ 3258437 w 4814105"/>
                  <a:gd name="connsiteY7" fmla="*/ 773075 h 2907188"/>
                  <a:gd name="connsiteX8" fmla="*/ 3626573 w 4814105"/>
                  <a:gd name="connsiteY8" fmla="*/ 1283714 h 2907188"/>
                  <a:gd name="connsiteX9" fmla="*/ 3887830 w 4814105"/>
                  <a:gd name="connsiteY9" fmla="*/ 1651849 h 2907188"/>
                  <a:gd name="connsiteX10" fmla="*/ 4540973 w 4814105"/>
                  <a:gd name="connsiteY10" fmla="*/ 2031859 h 2907188"/>
                  <a:gd name="connsiteX11" fmla="*/ 4754728 w 4814105"/>
                  <a:gd name="connsiteY11" fmla="*/ 2150612 h 2907188"/>
                  <a:gd name="connsiteX12" fmla="*/ 4814105 w 4814105"/>
                  <a:gd name="connsiteY12" fmla="*/ 2209989 h 2907188"/>
                  <a:gd name="connsiteX13" fmla="*/ 52100 w 4814105"/>
                  <a:gd name="connsiteY13" fmla="*/ 2198114 h 2907188"/>
                  <a:gd name="connsiteX14" fmla="*/ 28349 w 4814105"/>
                  <a:gd name="connsiteY14" fmla="*/ 143683 h 2907188"/>
                  <a:gd name="connsiteX0" fmla="*/ 43752 w 4829508"/>
                  <a:gd name="connsiteY0" fmla="*/ 143683 h 2209989"/>
                  <a:gd name="connsiteX1" fmla="*/ 495015 w 4829508"/>
                  <a:gd name="connsiteY1" fmla="*/ 167433 h 2209989"/>
                  <a:gd name="connsiteX2" fmla="*/ 1195659 w 4829508"/>
                  <a:gd name="connsiteY2" fmla="*/ 119932 h 2209989"/>
                  <a:gd name="connsiteX3" fmla="*/ 1492542 w 4829508"/>
                  <a:gd name="connsiteY3" fmla="*/ 191184 h 2209989"/>
                  <a:gd name="connsiteX4" fmla="*/ 1896303 w 4829508"/>
                  <a:gd name="connsiteY4" fmla="*/ 262436 h 2209989"/>
                  <a:gd name="connsiteX5" fmla="*/ 2406942 w 4829508"/>
                  <a:gd name="connsiteY5" fmla="*/ 535568 h 2209989"/>
                  <a:gd name="connsiteX6" fmla="*/ 2775077 w 4829508"/>
                  <a:gd name="connsiteY6" fmla="*/ 678072 h 2209989"/>
                  <a:gd name="connsiteX7" fmla="*/ 3273840 w 4829508"/>
                  <a:gd name="connsiteY7" fmla="*/ 773075 h 2209989"/>
                  <a:gd name="connsiteX8" fmla="*/ 3641976 w 4829508"/>
                  <a:gd name="connsiteY8" fmla="*/ 1283714 h 2209989"/>
                  <a:gd name="connsiteX9" fmla="*/ 3903233 w 4829508"/>
                  <a:gd name="connsiteY9" fmla="*/ 1651849 h 2209989"/>
                  <a:gd name="connsiteX10" fmla="*/ 4556376 w 4829508"/>
                  <a:gd name="connsiteY10" fmla="*/ 2031859 h 2209989"/>
                  <a:gd name="connsiteX11" fmla="*/ 4770131 w 4829508"/>
                  <a:gd name="connsiteY11" fmla="*/ 2150612 h 2209989"/>
                  <a:gd name="connsiteX12" fmla="*/ 4829508 w 4829508"/>
                  <a:gd name="connsiteY12" fmla="*/ 2209989 h 2209989"/>
                  <a:gd name="connsiteX13" fmla="*/ 67503 w 4829508"/>
                  <a:gd name="connsiteY13" fmla="*/ 2198114 h 2209989"/>
                  <a:gd name="connsiteX14" fmla="*/ 43752 w 4829508"/>
                  <a:gd name="connsiteY14" fmla="*/ 143683 h 2209989"/>
                  <a:gd name="connsiteX0" fmla="*/ 28692 w 4814448"/>
                  <a:gd name="connsiteY0" fmla="*/ 143683 h 2904215"/>
                  <a:gd name="connsiteX1" fmla="*/ 479955 w 4814448"/>
                  <a:gd name="connsiteY1" fmla="*/ 167433 h 2904215"/>
                  <a:gd name="connsiteX2" fmla="*/ 1180599 w 4814448"/>
                  <a:gd name="connsiteY2" fmla="*/ 119932 h 2904215"/>
                  <a:gd name="connsiteX3" fmla="*/ 1477482 w 4814448"/>
                  <a:gd name="connsiteY3" fmla="*/ 191184 h 2904215"/>
                  <a:gd name="connsiteX4" fmla="*/ 1881243 w 4814448"/>
                  <a:gd name="connsiteY4" fmla="*/ 262436 h 2904215"/>
                  <a:gd name="connsiteX5" fmla="*/ 2391882 w 4814448"/>
                  <a:gd name="connsiteY5" fmla="*/ 535568 h 2904215"/>
                  <a:gd name="connsiteX6" fmla="*/ 2760017 w 4814448"/>
                  <a:gd name="connsiteY6" fmla="*/ 678072 h 2904215"/>
                  <a:gd name="connsiteX7" fmla="*/ 3258780 w 4814448"/>
                  <a:gd name="connsiteY7" fmla="*/ 773075 h 2904215"/>
                  <a:gd name="connsiteX8" fmla="*/ 3626916 w 4814448"/>
                  <a:gd name="connsiteY8" fmla="*/ 1283714 h 2904215"/>
                  <a:gd name="connsiteX9" fmla="*/ 3888173 w 4814448"/>
                  <a:gd name="connsiteY9" fmla="*/ 1651849 h 2904215"/>
                  <a:gd name="connsiteX10" fmla="*/ 4541316 w 4814448"/>
                  <a:gd name="connsiteY10" fmla="*/ 2031859 h 2904215"/>
                  <a:gd name="connsiteX11" fmla="*/ 4755071 w 4814448"/>
                  <a:gd name="connsiteY11" fmla="*/ 2150612 h 2904215"/>
                  <a:gd name="connsiteX12" fmla="*/ 4814448 w 4814448"/>
                  <a:gd name="connsiteY12" fmla="*/ 2209989 h 2904215"/>
                  <a:gd name="connsiteX13" fmla="*/ 52443 w 4814448"/>
                  <a:gd name="connsiteY13" fmla="*/ 2198114 h 2904215"/>
                  <a:gd name="connsiteX14" fmla="*/ 28692 w 4814448"/>
                  <a:gd name="connsiteY14" fmla="*/ 143683 h 2904215"/>
                  <a:gd name="connsiteX0" fmla="*/ 26446 w 4812202"/>
                  <a:gd name="connsiteY0" fmla="*/ 143683 h 2247312"/>
                  <a:gd name="connsiteX1" fmla="*/ 477709 w 4812202"/>
                  <a:gd name="connsiteY1" fmla="*/ 167433 h 2247312"/>
                  <a:gd name="connsiteX2" fmla="*/ 1178353 w 4812202"/>
                  <a:gd name="connsiteY2" fmla="*/ 119932 h 2247312"/>
                  <a:gd name="connsiteX3" fmla="*/ 1475236 w 4812202"/>
                  <a:gd name="connsiteY3" fmla="*/ 191184 h 2247312"/>
                  <a:gd name="connsiteX4" fmla="*/ 1878997 w 4812202"/>
                  <a:gd name="connsiteY4" fmla="*/ 262436 h 2247312"/>
                  <a:gd name="connsiteX5" fmla="*/ 2389636 w 4812202"/>
                  <a:gd name="connsiteY5" fmla="*/ 535568 h 2247312"/>
                  <a:gd name="connsiteX6" fmla="*/ 2757771 w 4812202"/>
                  <a:gd name="connsiteY6" fmla="*/ 678072 h 2247312"/>
                  <a:gd name="connsiteX7" fmla="*/ 3256534 w 4812202"/>
                  <a:gd name="connsiteY7" fmla="*/ 773075 h 2247312"/>
                  <a:gd name="connsiteX8" fmla="*/ 3624670 w 4812202"/>
                  <a:gd name="connsiteY8" fmla="*/ 1283714 h 2247312"/>
                  <a:gd name="connsiteX9" fmla="*/ 3885927 w 4812202"/>
                  <a:gd name="connsiteY9" fmla="*/ 1651849 h 2247312"/>
                  <a:gd name="connsiteX10" fmla="*/ 4539070 w 4812202"/>
                  <a:gd name="connsiteY10" fmla="*/ 2031859 h 2247312"/>
                  <a:gd name="connsiteX11" fmla="*/ 4752825 w 4812202"/>
                  <a:gd name="connsiteY11" fmla="*/ 2150612 h 2247312"/>
                  <a:gd name="connsiteX12" fmla="*/ 4812202 w 4812202"/>
                  <a:gd name="connsiteY12" fmla="*/ 2209989 h 2247312"/>
                  <a:gd name="connsiteX13" fmla="*/ 50197 w 4812202"/>
                  <a:gd name="connsiteY13" fmla="*/ 2198114 h 2247312"/>
                  <a:gd name="connsiteX14" fmla="*/ 26446 w 4812202"/>
                  <a:gd name="connsiteY14" fmla="*/ 143683 h 224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12202" h="2247312">
                    <a:moveTo>
                      <a:pt x="26446" y="143683"/>
                    </a:moveTo>
                    <a:cubicBezTo>
                      <a:pt x="97698" y="-194764"/>
                      <a:pt x="285725" y="171392"/>
                      <a:pt x="477709" y="167433"/>
                    </a:cubicBezTo>
                    <a:cubicBezTo>
                      <a:pt x="669694" y="163475"/>
                      <a:pt x="1012099" y="115974"/>
                      <a:pt x="1178353" y="119932"/>
                    </a:cubicBezTo>
                    <a:cubicBezTo>
                      <a:pt x="1344607" y="123890"/>
                      <a:pt x="1358462" y="167433"/>
                      <a:pt x="1475236" y="191184"/>
                    </a:cubicBezTo>
                    <a:cubicBezTo>
                      <a:pt x="1592010" y="214935"/>
                      <a:pt x="1726597" y="205039"/>
                      <a:pt x="1878997" y="262436"/>
                    </a:cubicBezTo>
                    <a:cubicBezTo>
                      <a:pt x="2031397" y="319833"/>
                      <a:pt x="2243174" y="466295"/>
                      <a:pt x="2389636" y="535568"/>
                    </a:cubicBezTo>
                    <a:cubicBezTo>
                      <a:pt x="2536098" y="604841"/>
                      <a:pt x="2613288" y="638488"/>
                      <a:pt x="2757771" y="678072"/>
                    </a:cubicBezTo>
                    <a:cubicBezTo>
                      <a:pt x="2902254" y="717656"/>
                      <a:pt x="3112051" y="672135"/>
                      <a:pt x="3256534" y="773075"/>
                    </a:cubicBezTo>
                    <a:cubicBezTo>
                      <a:pt x="3401017" y="874015"/>
                      <a:pt x="3519771" y="1137252"/>
                      <a:pt x="3624670" y="1283714"/>
                    </a:cubicBezTo>
                    <a:cubicBezTo>
                      <a:pt x="3729569" y="1430176"/>
                      <a:pt x="3733527" y="1527158"/>
                      <a:pt x="3885927" y="1651849"/>
                    </a:cubicBezTo>
                    <a:cubicBezTo>
                      <a:pt x="4038327" y="1776540"/>
                      <a:pt x="4394587" y="1948732"/>
                      <a:pt x="4539070" y="2031859"/>
                    </a:cubicBezTo>
                    <a:cubicBezTo>
                      <a:pt x="4683553" y="2114986"/>
                      <a:pt x="4707303" y="2120924"/>
                      <a:pt x="4752825" y="2150612"/>
                    </a:cubicBezTo>
                    <a:cubicBezTo>
                      <a:pt x="4798347" y="2180300"/>
                      <a:pt x="4812202" y="2209989"/>
                      <a:pt x="4812202" y="2209989"/>
                    </a:cubicBezTo>
                    <a:cubicBezTo>
                      <a:pt x="3224867" y="2206031"/>
                      <a:pt x="50015" y="2303597"/>
                      <a:pt x="50197" y="2198114"/>
                    </a:cubicBezTo>
                    <a:cubicBezTo>
                      <a:pt x="50523" y="2009359"/>
                      <a:pt x="-44806" y="482130"/>
                      <a:pt x="26446" y="14368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  <p:sp>
          <p:nvSpPr>
            <p:cNvPr id="10" name="Freeform 9"/>
            <p:cNvSpPr/>
            <p:nvPr/>
          </p:nvSpPr>
          <p:spPr>
            <a:xfrm>
              <a:off x="3093289" y="-378261"/>
              <a:ext cx="2095783" cy="3272425"/>
            </a:xfrm>
            <a:custGeom>
              <a:avLst/>
              <a:gdLst>
                <a:gd name="connsiteX0" fmla="*/ 2189516 w 2225563"/>
                <a:gd name="connsiteY0" fmla="*/ 307357 h 3545738"/>
                <a:gd name="connsiteX1" fmla="*/ 1446566 w 2225563"/>
                <a:gd name="connsiteY1" fmla="*/ 764557 h 3545738"/>
                <a:gd name="connsiteX2" fmla="*/ 1275116 w 2225563"/>
                <a:gd name="connsiteY2" fmla="*/ 983632 h 3545738"/>
                <a:gd name="connsiteX3" fmla="*/ 951266 w 2225563"/>
                <a:gd name="connsiteY3" fmla="*/ 1764682 h 3545738"/>
                <a:gd name="connsiteX4" fmla="*/ 932216 w 2225563"/>
                <a:gd name="connsiteY4" fmla="*/ 2231407 h 3545738"/>
                <a:gd name="connsiteX5" fmla="*/ 608366 w 2225563"/>
                <a:gd name="connsiteY5" fmla="*/ 2736232 h 3545738"/>
                <a:gd name="connsiteX6" fmla="*/ 513116 w 2225563"/>
                <a:gd name="connsiteY6" fmla="*/ 3326782 h 3545738"/>
                <a:gd name="connsiteX7" fmla="*/ 170216 w 2225563"/>
                <a:gd name="connsiteY7" fmla="*/ 3279157 h 3545738"/>
                <a:gd name="connsiteX8" fmla="*/ 160691 w 2225563"/>
                <a:gd name="connsiteY8" fmla="*/ 221632 h 3545738"/>
                <a:gd name="connsiteX9" fmla="*/ 2189516 w 2225563"/>
                <a:gd name="connsiteY9" fmla="*/ 307357 h 3545738"/>
                <a:gd name="connsiteX0" fmla="*/ 2189516 w 2225563"/>
                <a:gd name="connsiteY0" fmla="*/ 307357 h 3545738"/>
                <a:gd name="connsiteX1" fmla="*/ 1446566 w 2225563"/>
                <a:gd name="connsiteY1" fmla="*/ 764557 h 3545738"/>
                <a:gd name="connsiteX2" fmla="*/ 1275116 w 2225563"/>
                <a:gd name="connsiteY2" fmla="*/ 983632 h 3545738"/>
                <a:gd name="connsiteX3" fmla="*/ 951266 w 2225563"/>
                <a:gd name="connsiteY3" fmla="*/ 1764682 h 3545738"/>
                <a:gd name="connsiteX4" fmla="*/ 856016 w 2225563"/>
                <a:gd name="connsiteY4" fmla="*/ 2315227 h 3545738"/>
                <a:gd name="connsiteX5" fmla="*/ 608366 w 2225563"/>
                <a:gd name="connsiteY5" fmla="*/ 2736232 h 3545738"/>
                <a:gd name="connsiteX6" fmla="*/ 513116 w 2225563"/>
                <a:gd name="connsiteY6" fmla="*/ 3326782 h 3545738"/>
                <a:gd name="connsiteX7" fmla="*/ 170216 w 2225563"/>
                <a:gd name="connsiteY7" fmla="*/ 3279157 h 3545738"/>
                <a:gd name="connsiteX8" fmla="*/ 160691 w 2225563"/>
                <a:gd name="connsiteY8" fmla="*/ 221632 h 3545738"/>
                <a:gd name="connsiteX9" fmla="*/ 2189516 w 2225563"/>
                <a:gd name="connsiteY9" fmla="*/ 307357 h 3545738"/>
                <a:gd name="connsiteX0" fmla="*/ 2189516 w 2225563"/>
                <a:gd name="connsiteY0" fmla="*/ 307357 h 3545738"/>
                <a:gd name="connsiteX1" fmla="*/ 1446566 w 2225563"/>
                <a:gd name="connsiteY1" fmla="*/ 764557 h 3545738"/>
                <a:gd name="connsiteX2" fmla="*/ 1275116 w 2225563"/>
                <a:gd name="connsiteY2" fmla="*/ 983632 h 3545738"/>
                <a:gd name="connsiteX3" fmla="*/ 951266 w 2225563"/>
                <a:gd name="connsiteY3" fmla="*/ 1764682 h 3545738"/>
                <a:gd name="connsiteX4" fmla="*/ 810296 w 2225563"/>
                <a:gd name="connsiteY4" fmla="*/ 2299987 h 3545738"/>
                <a:gd name="connsiteX5" fmla="*/ 608366 w 2225563"/>
                <a:gd name="connsiteY5" fmla="*/ 2736232 h 3545738"/>
                <a:gd name="connsiteX6" fmla="*/ 513116 w 2225563"/>
                <a:gd name="connsiteY6" fmla="*/ 3326782 h 3545738"/>
                <a:gd name="connsiteX7" fmla="*/ 170216 w 2225563"/>
                <a:gd name="connsiteY7" fmla="*/ 3279157 h 3545738"/>
                <a:gd name="connsiteX8" fmla="*/ 160691 w 2225563"/>
                <a:gd name="connsiteY8" fmla="*/ 221632 h 3545738"/>
                <a:gd name="connsiteX9" fmla="*/ 2189516 w 2225563"/>
                <a:gd name="connsiteY9" fmla="*/ 307357 h 3545738"/>
                <a:gd name="connsiteX0" fmla="*/ 2050590 w 2086637"/>
                <a:gd name="connsiteY0" fmla="*/ 303972 h 3542353"/>
                <a:gd name="connsiteX1" fmla="*/ 1307640 w 2086637"/>
                <a:gd name="connsiteY1" fmla="*/ 761172 h 3542353"/>
                <a:gd name="connsiteX2" fmla="*/ 1136190 w 2086637"/>
                <a:gd name="connsiteY2" fmla="*/ 980247 h 3542353"/>
                <a:gd name="connsiteX3" fmla="*/ 812340 w 2086637"/>
                <a:gd name="connsiteY3" fmla="*/ 1761297 h 3542353"/>
                <a:gd name="connsiteX4" fmla="*/ 671370 w 2086637"/>
                <a:gd name="connsiteY4" fmla="*/ 2296602 h 3542353"/>
                <a:gd name="connsiteX5" fmla="*/ 469440 w 2086637"/>
                <a:gd name="connsiteY5" fmla="*/ 2732847 h 3542353"/>
                <a:gd name="connsiteX6" fmla="*/ 374190 w 2086637"/>
                <a:gd name="connsiteY6" fmla="*/ 3323397 h 3542353"/>
                <a:gd name="connsiteX7" fmla="*/ 31290 w 2086637"/>
                <a:gd name="connsiteY7" fmla="*/ 3275772 h 3542353"/>
                <a:gd name="connsiteX8" fmla="*/ 21765 w 2086637"/>
                <a:gd name="connsiteY8" fmla="*/ 218247 h 3542353"/>
                <a:gd name="connsiteX9" fmla="*/ 2050590 w 2086637"/>
                <a:gd name="connsiteY9" fmla="*/ 303972 h 3542353"/>
                <a:gd name="connsiteX0" fmla="*/ 2297665 w 2333712"/>
                <a:gd name="connsiteY0" fmla="*/ 85989 h 3324370"/>
                <a:gd name="connsiteX1" fmla="*/ 1554715 w 2333712"/>
                <a:gd name="connsiteY1" fmla="*/ 543189 h 3324370"/>
                <a:gd name="connsiteX2" fmla="*/ 1383265 w 2333712"/>
                <a:gd name="connsiteY2" fmla="*/ 762264 h 3324370"/>
                <a:gd name="connsiteX3" fmla="*/ 1059415 w 2333712"/>
                <a:gd name="connsiteY3" fmla="*/ 1543314 h 3324370"/>
                <a:gd name="connsiteX4" fmla="*/ 918445 w 2333712"/>
                <a:gd name="connsiteY4" fmla="*/ 2078619 h 3324370"/>
                <a:gd name="connsiteX5" fmla="*/ 716515 w 2333712"/>
                <a:gd name="connsiteY5" fmla="*/ 2514864 h 3324370"/>
                <a:gd name="connsiteX6" fmla="*/ 621265 w 2333712"/>
                <a:gd name="connsiteY6" fmla="*/ 3105414 h 3324370"/>
                <a:gd name="connsiteX7" fmla="*/ 278365 w 2333712"/>
                <a:gd name="connsiteY7" fmla="*/ 3057789 h 3324370"/>
                <a:gd name="connsiteX8" fmla="*/ 268840 w 2333712"/>
                <a:gd name="connsiteY8" fmla="*/ 264 h 3324370"/>
                <a:gd name="connsiteX9" fmla="*/ 2297665 w 2333712"/>
                <a:gd name="connsiteY9" fmla="*/ 85989 h 3324370"/>
                <a:gd name="connsiteX0" fmla="*/ 2092316 w 2128363"/>
                <a:gd name="connsiteY0" fmla="*/ 101992 h 3340373"/>
                <a:gd name="connsiteX1" fmla="*/ 1349366 w 2128363"/>
                <a:gd name="connsiteY1" fmla="*/ 559192 h 3340373"/>
                <a:gd name="connsiteX2" fmla="*/ 1177916 w 2128363"/>
                <a:gd name="connsiteY2" fmla="*/ 778267 h 3340373"/>
                <a:gd name="connsiteX3" fmla="*/ 854066 w 2128363"/>
                <a:gd name="connsiteY3" fmla="*/ 1559317 h 3340373"/>
                <a:gd name="connsiteX4" fmla="*/ 713096 w 2128363"/>
                <a:gd name="connsiteY4" fmla="*/ 2094622 h 3340373"/>
                <a:gd name="connsiteX5" fmla="*/ 511166 w 2128363"/>
                <a:gd name="connsiteY5" fmla="*/ 2530867 h 3340373"/>
                <a:gd name="connsiteX6" fmla="*/ 415916 w 2128363"/>
                <a:gd name="connsiteY6" fmla="*/ 3121417 h 3340373"/>
                <a:gd name="connsiteX7" fmla="*/ 73016 w 2128363"/>
                <a:gd name="connsiteY7" fmla="*/ 3073792 h 3340373"/>
                <a:gd name="connsiteX8" fmla="*/ 63491 w 2128363"/>
                <a:gd name="connsiteY8" fmla="*/ 16267 h 3340373"/>
                <a:gd name="connsiteX9" fmla="*/ 2092316 w 2128363"/>
                <a:gd name="connsiteY9" fmla="*/ 101992 h 3340373"/>
                <a:gd name="connsiteX0" fmla="*/ 2092426 w 2128473"/>
                <a:gd name="connsiteY0" fmla="*/ 89104 h 3327485"/>
                <a:gd name="connsiteX1" fmla="*/ 1349476 w 2128473"/>
                <a:gd name="connsiteY1" fmla="*/ 546304 h 3327485"/>
                <a:gd name="connsiteX2" fmla="*/ 1178026 w 2128473"/>
                <a:gd name="connsiteY2" fmla="*/ 765379 h 3327485"/>
                <a:gd name="connsiteX3" fmla="*/ 854176 w 2128473"/>
                <a:gd name="connsiteY3" fmla="*/ 1546429 h 3327485"/>
                <a:gd name="connsiteX4" fmla="*/ 713206 w 2128473"/>
                <a:gd name="connsiteY4" fmla="*/ 2081734 h 3327485"/>
                <a:gd name="connsiteX5" fmla="*/ 511276 w 2128473"/>
                <a:gd name="connsiteY5" fmla="*/ 2517979 h 3327485"/>
                <a:gd name="connsiteX6" fmla="*/ 416026 w 2128473"/>
                <a:gd name="connsiteY6" fmla="*/ 3108529 h 3327485"/>
                <a:gd name="connsiteX7" fmla="*/ 73126 w 2128473"/>
                <a:gd name="connsiteY7" fmla="*/ 3060904 h 3327485"/>
                <a:gd name="connsiteX8" fmla="*/ 63601 w 2128473"/>
                <a:gd name="connsiteY8" fmla="*/ 3379 h 3327485"/>
                <a:gd name="connsiteX9" fmla="*/ 2092426 w 2128473"/>
                <a:gd name="connsiteY9" fmla="*/ 89104 h 3327485"/>
                <a:gd name="connsiteX0" fmla="*/ 2106633 w 2142680"/>
                <a:gd name="connsiteY0" fmla="*/ 307357 h 3442769"/>
                <a:gd name="connsiteX1" fmla="*/ 1363683 w 2142680"/>
                <a:gd name="connsiteY1" fmla="*/ 764557 h 3442769"/>
                <a:gd name="connsiteX2" fmla="*/ 1192233 w 2142680"/>
                <a:gd name="connsiteY2" fmla="*/ 983632 h 3442769"/>
                <a:gd name="connsiteX3" fmla="*/ 868383 w 2142680"/>
                <a:gd name="connsiteY3" fmla="*/ 1764682 h 3442769"/>
                <a:gd name="connsiteX4" fmla="*/ 727413 w 2142680"/>
                <a:gd name="connsiteY4" fmla="*/ 2299987 h 3442769"/>
                <a:gd name="connsiteX5" fmla="*/ 525483 w 2142680"/>
                <a:gd name="connsiteY5" fmla="*/ 2736232 h 3442769"/>
                <a:gd name="connsiteX6" fmla="*/ 430233 w 2142680"/>
                <a:gd name="connsiteY6" fmla="*/ 3326782 h 3442769"/>
                <a:gd name="connsiteX7" fmla="*/ 77808 w 2142680"/>
                <a:gd name="connsiteY7" fmla="*/ 221632 h 3442769"/>
                <a:gd name="connsiteX8" fmla="*/ 2106633 w 2142680"/>
                <a:gd name="connsiteY8" fmla="*/ 307357 h 3442769"/>
                <a:gd name="connsiteX0" fmla="*/ 2128137 w 2164184"/>
                <a:gd name="connsiteY0" fmla="*/ 307357 h 3326816"/>
                <a:gd name="connsiteX1" fmla="*/ 1385187 w 2164184"/>
                <a:gd name="connsiteY1" fmla="*/ 764557 h 3326816"/>
                <a:gd name="connsiteX2" fmla="*/ 1213737 w 2164184"/>
                <a:gd name="connsiteY2" fmla="*/ 983632 h 3326816"/>
                <a:gd name="connsiteX3" fmla="*/ 889887 w 2164184"/>
                <a:gd name="connsiteY3" fmla="*/ 1764682 h 3326816"/>
                <a:gd name="connsiteX4" fmla="*/ 748917 w 2164184"/>
                <a:gd name="connsiteY4" fmla="*/ 2299987 h 3326816"/>
                <a:gd name="connsiteX5" fmla="*/ 546987 w 2164184"/>
                <a:gd name="connsiteY5" fmla="*/ 2736232 h 3326816"/>
                <a:gd name="connsiteX6" fmla="*/ 451737 w 2164184"/>
                <a:gd name="connsiteY6" fmla="*/ 3326782 h 3326816"/>
                <a:gd name="connsiteX7" fmla="*/ 327912 w 2164184"/>
                <a:gd name="connsiteY7" fmla="*/ 2709563 h 3326816"/>
                <a:gd name="connsiteX8" fmla="*/ 99312 w 2164184"/>
                <a:gd name="connsiteY8" fmla="*/ 221632 h 3326816"/>
                <a:gd name="connsiteX9" fmla="*/ 2128137 w 2164184"/>
                <a:gd name="connsiteY9" fmla="*/ 307357 h 3326816"/>
                <a:gd name="connsiteX0" fmla="*/ 2106634 w 2142681"/>
                <a:gd name="connsiteY0" fmla="*/ 307357 h 3442769"/>
                <a:gd name="connsiteX1" fmla="*/ 1363684 w 2142681"/>
                <a:gd name="connsiteY1" fmla="*/ 764557 h 3442769"/>
                <a:gd name="connsiteX2" fmla="*/ 1192234 w 2142681"/>
                <a:gd name="connsiteY2" fmla="*/ 983632 h 3442769"/>
                <a:gd name="connsiteX3" fmla="*/ 868384 w 2142681"/>
                <a:gd name="connsiteY3" fmla="*/ 1764682 h 3442769"/>
                <a:gd name="connsiteX4" fmla="*/ 727414 w 2142681"/>
                <a:gd name="connsiteY4" fmla="*/ 2299987 h 3442769"/>
                <a:gd name="connsiteX5" fmla="*/ 525484 w 2142681"/>
                <a:gd name="connsiteY5" fmla="*/ 2736232 h 3442769"/>
                <a:gd name="connsiteX6" fmla="*/ 430234 w 2142681"/>
                <a:gd name="connsiteY6" fmla="*/ 3326782 h 3442769"/>
                <a:gd name="connsiteX7" fmla="*/ 77809 w 2142681"/>
                <a:gd name="connsiteY7" fmla="*/ 221632 h 3442769"/>
                <a:gd name="connsiteX8" fmla="*/ 2106634 w 2142681"/>
                <a:gd name="connsiteY8" fmla="*/ 307357 h 3442769"/>
                <a:gd name="connsiteX0" fmla="*/ 2133128 w 2169175"/>
                <a:gd name="connsiteY0" fmla="*/ 307357 h 3327029"/>
                <a:gd name="connsiteX1" fmla="*/ 1390178 w 2169175"/>
                <a:gd name="connsiteY1" fmla="*/ 764557 h 3327029"/>
                <a:gd name="connsiteX2" fmla="*/ 1218728 w 2169175"/>
                <a:gd name="connsiteY2" fmla="*/ 983632 h 3327029"/>
                <a:gd name="connsiteX3" fmla="*/ 894878 w 2169175"/>
                <a:gd name="connsiteY3" fmla="*/ 1764682 h 3327029"/>
                <a:gd name="connsiteX4" fmla="*/ 753908 w 2169175"/>
                <a:gd name="connsiteY4" fmla="*/ 2299987 h 3327029"/>
                <a:gd name="connsiteX5" fmla="*/ 551978 w 2169175"/>
                <a:gd name="connsiteY5" fmla="*/ 2736232 h 3327029"/>
                <a:gd name="connsiteX6" fmla="*/ 456728 w 2169175"/>
                <a:gd name="connsiteY6" fmla="*/ 3326782 h 3327029"/>
                <a:gd name="connsiteX7" fmla="*/ 310043 w 2169175"/>
                <a:gd name="connsiteY7" fmla="*/ 2663843 h 3327029"/>
                <a:gd name="connsiteX8" fmla="*/ 104303 w 2169175"/>
                <a:gd name="connsiteY8" fmla="*/ 221632 h 3327029"/>
                <a:gd name="connsiteX9" fmla="*/ 2133128 w 2169175"/>
                <a:gd name="connsiteY9" fmla="*/ 307357 h 3327029"/>
                <a:gd name="connsiteX0" fmla="*/ 2176921 w 2212968"/>
                <a:gd name="connsiteY0" fmla="*/ 279148 h 3330369"/>
                <a:gd name="connsiteX1" fmla="*/ 1433971 w 2212968"/>
                <a:gd name="connsiteY1" fmla="*/ 736348 h 3330369"/>
                <a:gd name="connsiteX2" fmla="*/ 1262521 w 2212968"/>
                <a:gd name="connsiteY2" fmla="*/ 955423 h 3330369"/>
                <a:gd name="connsiteX3" fmla="*/ 938671 w 2212968"/>
                <a:gd name="connsiteY3" fmla="*/ 1736473 h 3330369"/>
                <a:gd name="connsiteX4" fmla="*/ 797701 w 2212968"/>
                <a:gd name="connsiteY4" fmla="*/ 2271778 h 3330369"/>
                <a:gd name="connsiteX5" fmla="*/ 595771 w 2212968"/>
                <a:gd name="connsiteY5" fmla="*/ 2708023 h 3330369"/>
                <a:gd name="connsiteX6" fmla="*/ 500521 w 2212968"/>
                <a:gd name="connsiteY6" fmla="*/ 3298573 h 3330369"/>
                <a:gd name="connsiteX7" fmla="*/ 193816 w 2212968"/>
                <a:gd name="connsiteY7" fmla="*/ 2917574 h 3330369"/>
                <a:gd name="connsiteX8" fmla="*/ 148096 w 2212968"/>
                <a:gd name="connsiteY8" fmla="*/ 193423 h 3330369"/>
                <a:gd name="connsiteX9" fmla="*/ 2176921 w 2212968"/>
                <a:gd name="connsiteY9" fmla="*/ 279148 h 3330369"/>
                <a:gd name="connsiteX0" fmla="*/ 2233389 w 2269436"/>
                <a:gd name="connsiteY0" fmla="*/ 279148 h 3304757"/>
                <a:gd name="connsiteX1" fmla="*/ 1490439 w 2269436"/>
                <a:gd name="connsiteY1" fmla="*/ 736348 h 3304757"/>
                <a:gd name="connsiteX2" fmla="*/ 1318989 w 2269436"/>
                <a:gd name="connsiteY2" fmla="*/ 955423 h 3304757"/>
                <a:gd name="connsiteX3" fmla="*/ 995139 w 2269436"/>
                <a:gd name="connsiteY3" fmla="*/ 1736473 h 3304757"/>
                <a:gd name="connsiteX4" fmla="*/ 854169 w 2269436"/>
                <a:gd name="connsiteY4" fmla="*/ 2271778 h 3304757"/>
                <a:gd name="connsiteX5" fmla="*/ 652239 w 2269436"/>
                <a:gd name="connsiteY5" fmla="*/ 2708023 h 3304757"/>
                <a:gd name="connsiteX6" fmla="*/ 556989 w 2269436"/>
                <a:gd name="connsiteY6" fmla="*/ 3298573 h 3304757"/>
                <a:gd name="connsiteX7" fmla="*/ 250284 w 2269436"/>
                <a:gd name="connsiteY7" fmla="*/ 2917574 h 3304757"/>
                <a:gd name="connsiteX8" fmla="*/ 75024 w 2269436"/>
                <a:gd name="connsiteY8" fmla="*/ 1469773 h 3304757"/>
                <a:gd name="connsiteX9" fmla="*/ 204564 w 2269436"/>
                <a:gd name="connsiteY9" fmla="*/ 193423 h 3304757"/>
                <a:gd name="connsiteX10" fmla="*/ 2233389 w 2269436"/>
                <a:gd name="connsiteY10" fmla="*/ 279148 h 3304757"/>
                <a:gd name="connsiteX0" fmla="*/ 2178264 w 2214311"/>
                <a:gd name="connsiteY0" fmla="*/ 173135 h 3198744"/>
                <a:gd name="connsiteX1" fmla="*/ 1435314 w 2214311"/>
                <a:gd name="connsiteY1" fmla="*/ 630335 h 3198744"/>
                <a:gd name="connsiteX2" fmla="*/ 1263864 w 2214311"/>
                <a:gd name="connsiteY2" fmla="*/ 849410 h 3198744"/>
                <a:gd name="connsiteX3" fmla="*/ 940014 w 2214311"/>
                <a:gd name="connsiteY3" fmla="*/ 1630460 h 3198744"/>
                <a:gd name="connsiteX4" fmla="*/ 799044 w 2214311"/>
                <a:gd name="connsiteY4" fmla="*/ 2165765 h 3198744"/>
                <a:gd name="connsiteX5" fmla="*/ 597114 w 2214311"/>
                <a:gd name="connsiteY5" fmla="*/ 2602010 h 3198744"/>
                <a:gd name="connsiteX6" fmla="*/ 501864 w 2214311"/>
                <a:gd name="connsiteY6" fmla="*/ 3192560 h 3198744"/>
                <a:gd name="connsiteX7" fmla="*/ 195159 w 2214311"/>
                <a:gd name="connsiteY7" fmla="*/ 2811561 h 3198744"/>
                <a:gd name="connsiteX8" fmla="*/ 157059 w 2214311"/>
                <a:gd name="connsiteY8" fmla="*/ 1379000 h 3198744"/>
                <a:gd name="connsiteX9" fmla="*/ 149439 w 2214311"/>
                <a:gd name="connsiteY9" fmla="*/ 87410 h 3198744"/>
                <a:gd name="connsiteX10" fmla="*/ 2178264 w 2214311"/>
                <a:gd name="connsiteY10" fmla="*/ 173135 h 3198744"/>
                <a:gd name="connsiteX0" fmla="*/ 2059736 w 2095783"/>
                <a:gd name="connsiteY0" fmla="*/ 246816 h 3272425"/>
                <a:gd name="connsiteX1" fmla="*/ 1316786 w 2095783"/>
                <a:gd name="connsiteY1" fmla="*/ 704016 h 3272425"/>
                <a:gd name="connsiteX2" fmla="*/ 1145336 w 2095783"/>
                <a:gd name="connsiteY2" fmla="*/ 923091 h 3272425"/>
                <a:gd name="connsiteX3" fmla="*/ 821486 w 2095783"/>
                <a:gd name="connsiteY3" fmla="*/ 1704141 h 3272425"/>
                <a:gd name="connsiteX4" fmla="*/ 680516 w 2095783"/>
                <a:gd name="connsiteY4" fmla="*/ 2239446 h 3272425"/>
                <a:gd name="connsiteX5" fmla="*/ 478586 w 2095783"/>
                <a:gd name="connsiteY5" fmla="*/ 2675691 h 3272425"/>
                <a:gd name="connsiteX6" fmla="*/ 383336 w 2095783"/>
                <a:gd name="connsiteY6" fmla="*/ 3266241 h 3272425"/>
                <a:gd name="connsiteX7" fmla="*/ 76631 w 2095783"/>
                <a:gd name="connsiteY7" fmla="*/ 2885242 h 3272425"/>
                <a:gd name="connsiteX8" fmla="*/ 38531 w 2095783"/>
                <a:gd name="connsiteY8" fmla="*/ 1452681 h 3272425"/>
                <a:gd name="connsiteX9" fmla="*/ 30911 w 2095783"/>
                <a:gd name="connsiteY9" fmla="*/ 161091 h 3272425"/>
                <a:gd name="connsiteX10" fmla="*/ 2059736 w 2095783"/>
                <a:gd name="connsiteY10" fmla="*/ 246816 h 327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783" h="3272425">
                  <a:moveTo>
                    <a:pt x="2059736" y="246816"/>
                  </a:moveTo>
                  <a:cubicBezTo>
                    <a:pt x="2274048" y="337303"/>
                    <a:pt x="1469186" y="591304"/>
                    <a:pt x="1316786" y="704016"/>
                  </a:cubicBezTo>
                  <a:cubicBezTo>
                    <a:pt x="1164386" y="816729"/>
                    <a:pt x="1227886" y="756404"/>
                    <a:pt x="1145336" y="923091"/>
                  </a:cubicBezTo>
                  <a:cubicBezTo>
                    <a:pt x="1062786" y="1089778"/>
                    <a:pt x="898956" y="1484749"/>
                    <a:pt x="821486" y="1704141"/>
                  </a:cubicBezTo>
                  <a:cubicBezTo>
                    <a:pt x="744016" y="1923534"/>
                    <a:pt x="737666" y="2077521"/>
                    <a:pt x="680516" y="2239446"/>
                  </a:cubicBezTo>
                  <a:cubicBezTo>
                    <a:pt x="623366" y="2401371"/>
                    <a:pt x="528116" y="2504558"/>
                    <a:pt x="478586" y="2675691"/>
                  </a:cubicBezTo>
                  <a:cubicBezTo>
                    <a:pt x="429056" y="2846824"/>
                    <a:pt x="450329" y="3231316"/>
                    <a:pt x="383336" y="3266241"/>
                  </a:cubicBezTo>
                  <a:cubicBezTo>
                    <a:pt x="316343" y="3301166"/>
                    <a:pt x="156958" y="3190042"/>
                    <a:pt x="76631" y="2885242"/>
                  </a:cubicBezTo>
                  <a:cubicBezTo>
                    <a:pt x="-3696" y="2580442"/>
                    <a:pt x="46151" y="1906706"/>
                    <a:pt x="38531" y="1452681"/>
                  </a:cubicBezTo>
                  <a:cubicBezTo>
                    <a:pt x="30911" y="998656"/>
                    <a:pt x="-39256" y="346828"/>
                    <a:pt x="30911" y="161091"/>
                  </a:cubicBezTo>
                  <a:cubicBezTo>
                    <a:pt x="169537" y="-205861"/>
                    <a:pt x="1845424" y="156329"/>
                    <a:pt x="2059736" y="24681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60"/>
            <a:ext cx="4145694" cy="209416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gorsko zaleđe Srednje i djelomično sjeverne Dalmacije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slabije turistički posjećena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važnija mjesta: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Sinj, Imotski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Vrgorac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Dalmatinska Zagora</a:t>
            </a:r>
            <a:endParaRPr lang="hr-HR" dirty="0"/>
          </a:p>
        </p:txBody>
      </p:sp>
      <p:sp>
        <p:nvSpPr>
          <p:cNvPr id="8" name="zagora"/>
          <p:cNvSpPr/>
          <p:nvPr/>
        </p:nvSpPr>
        <p:spPr>
          <a:xfrm>
            <a:off x="3795561" y="65849"/>
            <a:ext cx="5222996" cy="4924754"/>
          </a:xfrm>
          <a:custGeom>
            <a:avLst/>
            <a:gdLst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566328 h 3331752"/>
              <a:gd name="connsiteX10" fmla="*/ 1317083 w 3612726"/>
              <a:gd name="connsiteY10" fmla="*/ 1693182 h 3331752"/>
              <a:gd name="connsiteX11" fmla="*/ 1713499 w 3612726"/>
              <a:gd name="connsiteY11" fmla="*/ 1946888 h 3331752"/>
              <a:gd name="connsiteX12" fmla="*/ 1988347 w 3612726"/>
              <a:gd name="connsiteY12" fmla="*/ 2105454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61494 w 3612726"/>
              <a:gd name="connsiteY33" fmla="*/ 926777 h 3331752"/>
              <a:gd name="connsiteX34" fmla="*/ 1745212 w 3612726"/>
              <a:gd name="connsiteY34" fmla="*/ 836923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566328 h 3331752"/>
              <a:gd name="connsiteX10" fmla="*/ 1317083 w 3612726"/>
              <a:gd name="connsiteY10" fmla="*/ 1693182 h 3331752"/>
              <a:gd name="connsiteX11" fmla="*/ 1713499 w 3612726"/>
              <a:gd name="connsiteY11" fmla="*/ 1946888 h 3331752"/>
              <a:gd name="connsiteX12" fmla="*/ 1988347 w 3612726"/>
              <a:gd name="connsiteY12" fmla="*/ 2105454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92854 w 3612726"/>
              <a:gd name="connsiteY33" fmla="*/ 822242 h 3331752"/>
              <a:gd name="connsiteX34" fmla="*/ 1745212 w 3612726"/>
              <a:gd name="connsiteY34" fmla="*/ 836923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566328 h 3331752"/>
              <a:gd name="connsiteX10" fmla="*/ 1317083 w 3612726"/>
              <a:gd name="connsiteY10" fmla="*/ 1693182 h 3331752"/>
              <a:gd name="connsiteX11" fmla="*/ 1713499 w 3612726"/>
              <a:gd name="connsiteY11" fmla="*/ 1946888 h 3331752"/>
              <a:gd name="connsiteX12" fmla="*/ 1988347 w 3612726"/>
              <a:gd name="connsiteY12" fmla="*/ 2105454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92854 w 3612726"/>
              <a:gd name="connsiteY33" fmla="*/ 822242 h 3331752"/>
              <a:gd name="connsiteX34" fmla="*/ 1807933 w 3612726"/>
              <a:gd name="connsiteY34" fmla="*/ 753295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566328 h 3331752"/>
              <a:gd name="connsiteX10" fmla="*/ 1317083 w 3612726"/>
              <a:gd name="connsiteY10" fmla="*/ 1693182 h 3331752"/>
              <a:gd name="connsiteX11" fmla="*/ 1713499 w 3612726"/>
              <a:gd name="connsiteY11" fmla="*/ 1946888 h 3331752"/>
              <a:gd name="connsiteX12" fmla="*/ 1988347 w 3612726"/>
              <a:gd name="connsiteY12" fmla="*/ 2105454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92854 w 3612726"/>
              <a:gd name="connsiteY33" fmla="*/ 822242 h 3331752"/>
              <a:gd name="connsiteX34" fmla="*/ 1755665 w 3612726"/>
              <a:gd name="connsiteY34" fmla="*/ 774202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566328 h 3331752"/>
              <a:gd name="connsiteX10" fmla="*/ 1317083 w 3612726"/>
              <a:gd name="connsiteY10" fmla="*/ 1693182 h 3331752"/>
              <a:gd name="connsiteX11" fmla="*/ 1713499 w 3612726"/>
              <a:gd name="connsiteY11" fmla="*/ 1946888 h 3331752"/>
              <a:gd name="connsiteX12" fmla="*/ 1988347 w 3612726"/>
              <a:gd name="connsiteY12" fmla="*/ 2105454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45814 w 3612726"/>
              <a:gd name="connsiteY33" fmla="*/ 916324 h 3331752"/>
              <a:gd name="connsiteX34" fmla="*/ 1755665 w 3612726"/>
              <a:gd name="connsiteY34" fmla="*/ 774202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566328 h 3331752"/>
              <a:gd name="connsiteX10" fmla="*/ 1317083 w 3612726"/>
              <a:gd name="connsiteY10" fmla="*/ 1693182 h 3331752"/>
              <a:gd name="connsiteX11" fmla="*/ 1713499 w 3612726"/>
              <a:gd name="connsiteY11" fmla="*/ 1946888 h 3331752"/>
              <a:gd name="connsiteX12" fmla="*/ 1988347 w 3612726"/>
              <a:gd name="connsiteY12" fmla="*/ 2105454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09060 w 3612726"/>
              <a:gd name="connsiteY24" fmla="*/ 2368439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45814 w 3612726"/>
              <a:gd name="connsiteY33" fmla="*/ 916324 h 3331752"/>
              <a:gd name="connsiteX34" fmla="*/ 1755665 w 3612726"/>
              <a:gd name="connsiteY34" fmla="*/ 774202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9390 w 3613655"/>
              <a:gd name="connsiteY0" fmla="*/ 995489 h 3331752"/>
              <a:gd name="connsiteX1" fmla="*/ 481966 w 3613655"/>
              <a:gd name="connsiteY1" fmla="*/ 1243910 h 3331752"/>
              <a:gd name="connsiteX2" fmla="*/ 323399 w 3613655"/>
              <a:gd name="connsiteY2" fmla="*/ 1275623 h 3331752"/>
              <a:gd name="connsiteX3" fmla="*/ 196546 w 3613655"/>
              <a:gd name="connsiteY3" fmla="*/ 1317908 h 3331752"/>
              <a:gd name="connsiteX4" fmla="*/ 981 w 3613655"/>
              <a:gd name="connsiteY4" fmla="*/ 1624469 h 3331752"/>
              <a:gd name="connsiteX5" fmla="*/ 127834 w 3613655"/>
              <a:gd name="connsiteY5" fmla="*/ 1672039 h 3331752"/>
              <a:gd name="connsiteX6" fmla="*/ 281115 w 3613655"/>
              <a:gd name="connsiteY6" fmla="*/ 1703753 h 3331752"/>
              <a:gd name="connsiteX7" fmla="*/ 571820 w 3613655"/>
              <a:gd name="connsiteY7" fmla="*/ 1650897 h 3331752"/>
              <a:gd name="connsiteX8" fmla="*/ 777957 w 3613655"/>
              <a:gd name="connsiteY8" fmla="*/ 1555757 h 3331752"/>
              <a:gd name="connsiteX9" fmla="*/ 1073947 w 3613655"/>
              <a:gd name="connsiteY9" fmla="*/ 1566328 h 3331752"/>
              <a:gd name="connsiteX10" fmla="*/ 1317083 w 3613655"/>
              <a:gd name="connsiteY10" fmla="*/ 1693182 h 3331752"/>
              <a:gd name="connsiteX11" fmla="*/ 1713499 w 3613655"/>
              <a:gd name="connsiteY11" fmla="*/ 1946888 h 3331752"/>
              <a:gd name="connsiteX12" fmla="*/ 1988347 w 3613655"/>
              <a:gd name="connsiteY12" fmla="*/ 2105454 h 3331752"/>
              <a:gd name="connsiteX13" fmla="*/ 2173342 w 3613655"/>
              <a:gd name="connsiteY13" fmla="*/ 2174167 h 3331752"/>
              <a:gd name="connsiteX14" fmla="*/ 2421762 w 3613655"/>
              <a:gd name="connsiteY14" fmla="*/ 2322162 h 3331752"/>
              <a:gd name="connsiteX15" fmla="*/ 2511617 w 3613655"/>
              <a:gd name="connsiteY15" fmla="*/ 2459586 h 3331752"/>
              <a:gd name="connsiteX16" fmla="*/ 2971459 w 3613655"/>
              <a:gd name="connsiteY16" fmla="*/ 2972285 h 3331752"/>
              <a:gd name="connsiteX17" fmla="*/ 3156454 w 3613655"/>
              <a:gd name="connsiteY17" fmla="*/ 3077995 h 3331752"/>
              <a:gd name="connsiteX18" fmla="*/ 3367876 w 3613655"/>
              <a:gd name="connsiteY18" fmla="*/ 3252419 h 3331752"/>
              <a:gd name="connsiteX19" fmla="*/ 3420731 w 3613655"/>
              <a:gd name="connsiteY19" fmla="*/ 3321131 h 3331752"/>
              <a:gd name="connsiteX20" fmla="*/ 3605725 w 3613655"/>
              <a:gd name="connsiteY20" fmla="*/ 3035711 h 3331752"/>
              <a:gd name="connsiteX21" fmla="*/ 3558155 w 3613655"/>
              <a:gd name="connsiteY21" fmla="*/ 2866574 h 3331752"/>
              <a:gd name="connsiteX22" fmla="*/ 3363119 w 3613655"/>
              <a:gd name="connsiteY22" fmla="*/ 2824231 h 3331752"/>
              <a:gd name="connsiteX23" fmla="*/ 3299163 w 3613655"/>
              <a:gd name="connsiteY23" fmla="*/ 2681579 h 3331752"/>
              <a:gd name="connsiteX24" fmla="*/ 3109060 w 3613655"/>
              <a:gd name="connsiteY24" fmla="*/ 2368439 h 3331752"/>
              <a:gd name="connsiteX25" fmla="*/ 3198738 w 3613655"/>
              <a:gd name="connsiteY25" fmla="*/ 2174167 h 3331752"/>
              <a:gd name="connsiteX26" fmla="*/ 3209309 w 3613655"/>
              <a:gd name="connsiteY26" fmla="*/ 1999743 h 3331752"/>
              <a:gd name="connsiteX27" fmla="*/ 2992602 w 3613655"/>
              <a:gd name="connsiteY27" fmla="*/ 1899318 h 3331752"/>
              <a:gd name="connsiteX28" fmla="*/ 2892176 w 3613655"/>
              <a:gd name="connsiteY28" fmla="*/ 1936317 h 3331752"/>
              <a:gd name="connsiteX29" fmla="*/ 2707182 w 3613655"/>
              <a:gd name="connsiteY29" fmla="*/ 1804178 h 3331752"/>
              <a:gd name="connsiteX30" fmla="*/ 2294909 w 3613655"/>
              <a:gd name="connsiteY30" fmla="*/ 1354906 h 3331752"/>
              <a:gd name="connsiteX31" fmla="*/ 2078202 w 3613655"/>
              <a:gd name="connsiteY31" fmla="*/ 1122342 h 3331752"/>
              <a:gd name="connsiteX32" fmla="*/ 1972491 w 3613655"/>
              <a:gd name="connsiteY32" fmla="*/ 990204 h 3331752"/>
              <a:gd name="connsiteX33" fmla="*/ 1845814 w 3613655"/>
              <a:gd name="connsiteY33" fmla="*/ 916324 h 3331752"/>
              <a:gd name="connsiteX34" fmla="*/ 1755665 w 3613655"/>
              <a:gd name="connsiteY34" fmla="*/ 774202 h 3331752"/>
              <a:gd name="connsiteX35" fmla="*/ 1718784 w 3613655"/>
              <a:gd name="connsiteY35" fmla="*/ 662500 h 3331752"/>
              <a:gd name="connsiteX36" fmla="*/ 1597217 w 3613655"/>
              <a:gd name="connsiteY36" fmla="*/ 488076 h 3331752"/>
              <a:gd name="connsiteX37" fmla="*/ 1454507 w 3613655"/>
              <a:gd name="connsiteY37" fmla="*/ 355938 h 3331752"/>
              <a:gd name="connsiteX38" fmla="*/ 1348796 w 3613655"/>
              <a:gd name="connsiteY38" fmla="*/ 234370 h 3331752"/>
              <a:gd name="connsiteX39" fmla="*/ 1290655 w 3613655"/>
              <a:gd name="connsiteY39" fmla="*/ 107517 h 3331752"/>
              <a:gd name="connsiteX40" fmla="*/ 1216657 w 3613655"/>
              <a:gd name="connsiteY40" fmla="*/ 1806 h 3331752"/>
              <a:gd name="connsiteX41" fmla="*/ 814955 w 3613655"/>
              <a:gd name="connsiteY41" fmla="*/ 197371 h 3331752"/>
              <a:gd name="connsiteX42" fmla="*/ 756814 w 3613655"/>
              <a:gd name="connsiteY42" fmla="*/ 239656 h 3331752"/>
              <a:gd name="connsiteX43" fmla="*/ 910095 w 3613655"/>
              <a:gd name="connsiteY43" fmla="*/ 604359 h 3331752"/>
              <a:gd name="connsiteX44" fmla="*/ 619390 w 3613655"/>
              <a:gd name="connsiteY44" fmla="*/ 995489 h 3331752"/>
              <a:gd name="connsiteX0" fmla="*/ 619390 w 3608604"/>
              <a:gd name="connsiteY0" fmla="*/ 995489 h 3331752"/>
              <a:gd name="connsiteX1" fmla="*/ 481966 w 3608604"/>
              <a:gd name="connsiteY1" fmla="*/ 1243910 h 3331752"/>
              <a:gd name="connsiteX2" fmla="*/ 323399 w 3608604"/>
              <a:gd name="connsiteY2" fmla="*/ 1275623 h 3331752"/>
              <a:gd name="connsiteX3" fmla="*/ 196546 w 3608604"/>
              <a:gd name="connsiteY3" fmla="*/ 1317908 h 3331752"/>
              <a:gd name="connsiteX4" fmla="*/ 981 w 3608604"/>
              <a:gd name="connsiteY4" fmla="*/ 1624469 h 3331752"/>
              <a:gd name="connsiteX5" fmla="*/ 127834 w 3608604"/>
              <a:gd name="connsiteY5" fmla="*/ 1672039 h 3331752"/>
              <a:gd name="connsiteX6" fmla="*/ 281115 w 3608604"/>
              <a:gd name="connsiteY6" fmla="*/ 1703753 h 3331752"/>
              <a:gd name="connsiteX7" fmla="*/ 571820 w 3608604"/>
              <a:gd name="connsiteY7" fmla="*/ 1650897 h 3331752"/>
              <a:gd name="connsiteX8" fmla="*/ 777957 w 3608604"/>
              <a:gd name="connsiteY8" fmla="*/ 1555757 h 3331752"/>
              <a:gd name="connsiteX9" fmla="*/ 1073947 w 3608604"/>
              <a:gd name="connsiteY9" fmla="*/ 1566328 h 3331752"/>
              <a:gd name="connsiteX10" fmla="*/ 1317083 w 3608604"/>
              <a:gd name="connsiteY10" fmla="*/ 1693182 h 3331752"/>
              <a:gd name="connsiteX11" fmla="*/ 1713499 w 3608604"/>
              <a:gd name="connsiteY11" fmla="*/ 1946888 h 3331752"/>
              <a:gd name="connsiteX12" fmla="*/ 1988347 w 3608604"/>
              <a:gd name="connsiteY12" fmla="*/ 2105454 h 3331752"/>
              <a:gd name="connsiteX13" fmla="*/ 2173342 w 3608604"/>
              <a:gd name="connsiteY13" fmla="*/ 2174167 h 3331752"/>
              <a:gd name="connsiteX14" fmla="*/ 2421762 w 3608604"/>
              <a:gd name="connsiteY14" fmla="*/ 2322162 h 3331752"/>
              <a:gd name="connsiteX15" fmla="*/ 2511617 w 3608604"/>
              <a:gd name="connsiteY15" fmla="*/ 2459586 h 3331752"/>
              <a:gd name="connsiteX16" fmla="*/ 2971459 w 3608604"/>
              <a:gd name="connsiteY16" fmla="*/ 2972285 h 3331752"/>
              <a:gd name="connsiteX17" fmla="*/ 3156454 w 3608604"/>
              <a:gd name="connsiteY17" fmla="*/ 3077995 h 3331752"/>
              <a:gd name="connsiteX18" fmla="*/ 3367876 w 3608604"/>
              <a:gd name="connsiteY18" fmla="*/ 3252419 h 3331752"/>
              <a:gd name="connsiteX19" fmla="*/ 3420731 w 3608604"/>
              <a:gd name="connsiteY19" fmla="*/ 3321131 h 3331752"/>
              <a:gd name="connsiteX20" fmla="*/ 3605725 w 3608604"/>
              <a:gd name="connsiteY20" fmla="*/ 3035711 h 3331752"/>
              <a:gd name="connsiteX21" fmla="*/ 3521568 w 3608604"/>
              <a:gd name="connsiteY21" fmla="*/ 2887481 h 3331752"/>
              <a:gd name="connsiteX22" fmla="*/ 3363119 w 3608604"/>
              <a:gd name="connsiteY22" fmla="*/ 2824231 h 3331752"/>
              <a:gd name="connsiteX23" fmla="*/ 3299163 w 3608604"/>
              <a:gd name="connsiteY23" fmla="*/ 2681579 h 3331752"/>
              <a:gd name="connsiteX24" fmla="*/ 3109060 w 3608604"/>
              <a:gd name="connsiteY24" fmla="*/ 2368439 h 3331752"/>
              <a:gd name="connsiteX25" fmla="*/ 3198738 w 3608604"/>
              <a:gd name="connsiteY25" fmla="*/ 2174167 h 3331752"/>
              <a:gd name="connsiteX26" fmla="*/ 3209309 w 3608604"/>
              <a:gd name="connsiteY26" fmla="*/ 1999743 h 3331752"/>
              <a:gd name="connsiteX27" fmla="*/ 2992602 w 3608604"/>
              <a:gd name="connsiteY27" fmla="*/ 1899318 h 3331752"/>
              <a:gd name="connsiteX28" fmla="*/ 2892176 w 3608604"/>
              <a:gd name="connsiteY28" fmla="*/ 1936317 h 3331752"/>
              <a:gd name="connsiteX29" fmla="*/ 2707182 w 3608604"/>
              <a:gd name="connsiteY29" fmla="*/ 1804178 h 3331752"/>
              <a:gd name="connsiteX30" fmla="*/ 2294909 w 3608604"/>
              <a:gd name="connsiteY30" fmla="*/ 1354906 h 3331752"/>
              <a:gd name="connsiteX31" fmla="*/ 2078202 w 3608604"/>
              <a:gd name="connsiteY31" fmla="*/ 1122342 h 3331752"/>
              <a:gd name="connsiteX32" fmla="*/ 1972491 w 3608604"/>
              <a:gd name="connsiteY32" fmla="*/ 990204 h 3331752"/>
              <a:gd name="connsiteX33" fmla="*/ 1845814 w 3608604"/>
              <a:gd name="connsiteY33" fmla="*/ 916324 h 3331752"/>
              <a:gd name="connsiteX34" fmla="*/ 1755665 w 3608604"/>
              <a:gd name="connsiteY34" fmla="*/ 774202 h 3331752"/>
              <a:gd name="connsiteX35" fmla="*/ 1718784 w 3608604"/>
              <a:gd name="connsiteY35" fmla="*/ 662500 h 3331752"/>
              <a:gd name="connsiteX36" fmla="*/ 1597217 w 3608604"/>
              <a:gd name="connsiteY36" fmla="*/ 488076 h 3331752"/>
              <a:gd name="connsiteX37" fmla="*/ 1454507 w 3608604"/>
              <a:gd name="connsiteY37" fmla="*/ 355938 h 3331752"/>
              <a:gd name="connsiteX38" fmla="*/ 1348796 w 3608604"/>
              <a:gd name="connsiteY38" fmla="*/ 234370 h 3331752"/>
              <a:gd name="connsiteX39" fmla="*/ 1290655 w 3608604"/>
              <a:gd name="connsiteY39" fmla="*/ 107517 h 3331752"/>
              <a:gd name="connsiteX40" fmla="*/ 1216657 w 3608604"/>
              <a:gd name="connsiteY40" fmla="*/ 1806 h 3331752"/>
              <a:gd name="connsiteX41" fmla="*/ 814955 w 3608604"/>
              <a:gd name="connsiteY41" fmla="*/ 197371 h 3331752"/>
              <a:gd name="connsiteX42" fmla="*/ 756814 w 3608604"/>
              <a:gd name="connsiteY42" fmla="*/ 239656 h 3331752"/>
              <a:gd name="connsiteX43" fmla="*/ 910095 w 3608604"/>
              <a:gd name="connsiteY43" fmla="*/ 604359 h 3331752"/>
              <a:gd name="connsiteX44" fmla="*/ 619390 w 3608604"/>
              <a:gd name="connsiteY44" fmla="*/ 995489 h 3331752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71820 w 3573941"/>
              <a:gd name="connsiteY7" fmla="*/ 1650897 h 3329743"/>
              <a:gd name="connsiteX8" fmla="*/ 777957 w 3573941"/>
              <a:gd name="connsiteY8" fmla="*/ 1555757 h 3329743"/>
              <a:gd name="connsiteX9" fmla="*/ 1073947 w 3573941"/>
              <a:gd name="connsiteY9" fmla="*/ 1566328 h 3329743"/>
              <a:gd name="connsiteX10" fmla="*/ 1317083 w 3573941"/>
              <a:gd name="connsiteY10" fmla="*/ 1693182 h 3329743"/>
              <a:gd name="connsiteX11" fmla="*/ 1713499 w 3573941"/>
              <a:gd name="connsiteY11" fmla="*/ 1946888 h 3329743"/>
              <a:gd name="connsiteX12" fmla="*/ 1988347 w 3573941"/>
              <a:gd name="connsiteY12" fmla="*/ 2105454 h 3329743"/>
              <a:gd name="connsiteX13" fmla="*/ 2173342 w 3573941"/>
              <a:gd name="connsiteY13" fmla="*/ 2174167 h 3329743"/>
              <a:gd name="connsiteX14" fmla="*/ 2421762 w 3573941"/>
              <a:gd name="connsiteY14" fmla="*/ 2322162 h 3329743"/>
              <a:gd name="connsiteX15" fmla="*/ 2511617 w 3573941"/>
              <a:gd name="connsiteY15" fmla="*/ 2459586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294909 w 3573941"/>
              <a:gd name="connsiteY30" fmla="*/ 1354906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56814 w 3573941"/>
              <a:gd name="connsiteY42" fmla="*/ 239656 h 3329743"/>
              <a:gd name="connsiteX43" fmla="*/ 910095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71820 w 3573941"/>
              <a:gd name="connsiteY7" fmla="*/ 1650897 h 3329743"/>
              <a:gd name="connsiteX8" fmla="*/ 777957 w 3573941"/>
              <a:gd name="connsiteY8" fmla="*/ 1555757 h 3329743"/>
              <a:gd name="connsiteX9" fmla="*/ 1073947 w 3573941"/>
              <a:gd name="connsiteY9" fmla="*/ 1566328 h 3329743"/>
              <a:gd name="connsiteX10" fmla="*/ 1317083 w 3573941"/>
              <a:gd name="connsiteY10" fmla="*/ 1693182 h 3329743"/>
              <a:gd name="connsiteX11" fmla="*/ 1713499 w 3573941"/>
              <a:gd name="connsiteY11" fmla="*/ 1946888 h 3329743"/>
              <a:gd name="connsiteX12" fmla="*/ 1988347 w 3573941"/>
              <a:gd name="connsiteY12" fmla="*/ 2105454 h 3329743"/>
              <a:gd name="connsiteX13" fmla="*/ 2173342 w 3573941"/>
              <a:gd name="connsiteY13" fmla="*/ 2174167 h 3329743"/>
              <a:gd name="connsiteX14" fmla="*/ 2421762 w 3573941"/>
              <a:gd name="connsiteY14" fmla="*/ 2322162 h 3329743"/>
              <a:gd name="connsiteX15" fmla="*/ 2511617 w 3573941"/>
              <a:gd name="connsiteY15" fmla="*/ 2459586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56814 w 3573941"/>
              <a:gd name="connsiteY42" fmla="*/ 239656 h 3329743"/>
              <a:gd name="connsiteX43" fmla="*/ 910095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71820 w 3573941"/>
              <a:gd name="connsiteY7" fmla="*/ 1650897 h 3329743"/>
              <a:gd name="connsiteX8" fmla="*/ 777957 w 3573941"/>
              <a:gd name="connsiteY8" fmla="*/ 1555757 h 3329743"/>
              <a:gd name="connsiteX9" fmla="*/ 1073947 w 3573941"/>
              <a:gd name="connsiteY9" fmla="*/ 1566328 h 3329743"/>
              <a:gd name="connsiteX10" fmla="*/ 1317083 w 3573941"/>
              <a:gd name="connsiteY10" fmla="*/ 1693182 h 3329743"/>
              <a:gd name="connsiteX11" fmla="*/ 1713499 w 3573941"/>
              <a:gd name="connsiteY11" fmla="*/ 1946888 h 3329743"/>
              <a:gd name="connsiteX12" fmla="*/ 1988347 w 3573941"/>
              <a:gd name="connsiteY12" fmla="*/ 2105454 h 3329743"/>
              <a:gd name="connsiteX13" fmla="*/ 2173342 w 3573941"/>
              <a:gd name="connsiteY13" fmla="*/ 2174167 h 3329743"/>
              <a:gd name="connsiteX14" fmla="*/ 2421762 w 3573941"/>
              <a:gd name="connsiteY14" fmla="*/ 2322162 h 3329743"/>
              <a:gd name="connsiteX15" fmla="*/ 2511617 w 3573941"/>
              <a:gd name="connsiteY15" fmla="*/ 2459586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56814 w 3573941"/>
              <a:gd name="connsiteY42" fmla="*/ 239656 h 3329743"/>
              <a:gd name="connsiteX43" fmla="*/ 868281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71820 w 3573941"/>
              <a:gd name="connsiteY7" fmla="*/ 1650897 h 3329743"/>
              <a:gd name="connsiteX8" fmla="*/ 777957 w 3573941"/>
              <a:gd name="connsiteY8" fmla="*/ 1555757 h 3329743"/>
              <a:gd name="connsiteX9" fmla="*/ 1073947 w 3573941"/>
              <a:gd name="connsiteY9" fmla="*/ 1566328 h 3329743"/>
              <a:gd name="connsiteX10" fmla="*/ 1317083 w 3573941"/>
              <a:gd name="connsiteY10" fmla="*/ 1693182 h 3329743"/>
              <a:gd name="connsiteX11" fmla="*/ 1713499 w 3573941"/>
              <a:gd name="connsiteY11" fmla="*/ 1946888 h 3329743"/>
              <a:gd name="connsiteX12" fmla="*/ 1988347 w 3573941"/>
              <a:gd name="connsiteY12" fmla="*/ 2105454 h 3329743"/>
              <a:gd name="connsiteX13" fmla="*/ 2173342 w 3573941"/>
              <a:gd name="connsiteY13" fmla="*/ 2174167 h 3329743"/>
              <a:gd name="connsiteX14" fmla="*/ 2421762 w 3573941"/>
              <a:gd name="connsiteY14" fmla="*/ 2322162 h 3329743"/>
              <a:gd name="connsiteX15" fmla="*/ 2511617 w 3573941"/>
              <a:gd name="connsiteY15" fmla="*/ 2459586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20227 w 3573941"/>
              <a:gd name="connsiteY42" fmla="*/ 276243 h 3329743"/>
              <a:gd name="connsiteX43" fmla="*/ 868281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35233 w 3573941"/>
              <a:gd name="connsiteY7" fmla="*/ 1635217 h 3329743"/>
              <a:gd name="connsiteX8" fmla="*/ 777957 w 3573941"/>
              <a:gd name="connsiteY8" fmla="*/ 1555757 h 3329743"/>
              <a:gd name="connsiteX9" fmla="*/ 1073947 w 3573941"/>
              <a:gd name="connsiteY9" fmla="*/ 1566328 h 3329743"/>
              <a:gd name="connsiteX10" fmla="*/ 1317083 w 3573941"/>
              <a:gd name="connsiteY10" fmla="*/ 1693182 h 3329743"/>
              <a:gd name="connsiteX11" fmla="*/ 1713499 w 3573941"/>
              <a:gd name="connsiteY11" fmla="*/ 1946888 h 3329743"/>
              <a:gd name="connsiteX12" fmla="*/ 1988347 w 3573941"/>
              <a:gd name="connsiteY12" fmla="*/ 2105454 h 3329743"/>
              <a:gd name="connsiteX13" fmla="*/ 2173342 w 3573941"/>
              <a:gd name="connsiteY13" fmla="*/ 2174167 h 3329743"/>
              <a:gd name="connsiteX14" fmla="*/ 2421762 w 3573941"/>
              <a:gd name="connsiteY14" fmla="*/ 2322162 h 3329743"/>
              <a:gd name="connsiteX15" fmla="*/ 2511617 w 3573941"/>
              <a:gd name="connsiteY15" fmla="*/ 2459586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20227 w 3573941"/>
              <a:gd name="connsiteY42" fmla="*/ 276243 h 3329743"/>
              <a:gd name="connsiteX43" fmla="*/ 868281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35233 w 3573941"/>
              <a:gd name="connsiteY7" fmla="*/ 1635217 h 3329743"/>
              <a:gd name="connsiteX8" fmla="*/ 777957 w 3573941"/>
              <a:gd name="connsiteY8" fmla="*/ 1555757 h 3329743"/>
              <a:gd name="connsiteX9" fmla="*/ 1073947 w 3573941"/>
              <a:gd name="connsiteY9" fmla="*/ 1587235 h 3329743"/>
              <a:gd name="connsiteX10" fmla="*/ 1317083 w 3573941"/>
              <a:gd name="connsiteY10" fmla="*/ 1693182 h 3329743"/>
              <a:gd name="connsiteX11" fmla="*/ 1713499 w 3573941"/>
              <a:gd name="connsiteY11" fmla="*/ 1946888 h 3329743"/>
              <a:gd name="connsiteX12" fmla="*/ 1988347 w 3573941"/>
              <a:gd name="connsiteY12" fmla="*/ 2105454 h 3329743"/>
              <a:gd name="connsiteX13" fmla="*/ 2173342 w 3573941"/>
              <a:gd name="connsiteY13" fmla="*/ 2174167 h 3329743"/>
              <a:gd name="connsiteX14" fmla="*/ 2421762 w 3573941"/>
              <a:gd name="connsiteY14" fmla="*/ 2322162 h 3329743"/>
              <a:gd name="connsiteX15" fmla="*/ 2511617 w 3573941"/>
              <a:gd name="connsiteY15" fmla="*/ 2459586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20227 w 3573941"/>
              <a:gd name="connsiteY42" fmla="*/ 276243 h 3329743"/>
              <a:gd name="connsiteX43" fmla="*/ 868281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35233 w 3573941"/>
              <a:gd name="connsiteY7" fmla="*/ 1635217 h 3329743"/>
              <a:gd name="connsiteX8" fmla="*/ 777957 w 3573941"/>
              <a:gd name="connsiteY8" fmla="*/ 1555757 h 3329743"/>
              <a:gd name="connsiteX9" fmla="*/ 1073947 w 3573941"/>
              <a:gd name="connsiteY9" fmla="*/ 1587235 h 3329743"/>
              <a:gd name="connsiteX10" fmla="*/ 1337990 w 3573941"/>
              <a:gd name="connsiteY10" fmla="*/ 1849985 h 3329743"/>
              <a:gd name="connsiteX11" fmla="*/ 1713499 w 3573941"/>
              <a:gd name="connsiteY11" fmla="*/ 1946888 h 3329743"/>
              <a:gd name="connsiteX12" fmla="*/ 1988347 w 3573941"/>
              <a:gd name="connsiteY12" fmla="*/ 2105454 h 3329743"/>
              <a:gd name="connsiteX13" fmla="*/ 2173342 w 3573941"/>
              <a:gd name="connsiteY13" fmla="*/ 2174167 h 3329743"/>
              <a:gd name="connsiteX14" fmla="*/ 2421762 w 3573941"/>
              <a:gd name="connsiteY14" fmla="*/ 2322162 h 3329743"/>
              <a:gd name="connsiteX15" fmla="*/ 2511617 w 3573941"/>
              <a:gd name="connsiteY15" fmla="*/ 2459586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20227 w 3573941"/>
              <a:gd name="connsiteY42" fmla="*/ 276243 h 3329743"/>
              <a:gd name="connsiteX43" fmla="*/ 868281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35233 w 3573941"/>
              <a:gd name="connsiteY7" fmla="*/ 1635217 h 3329743"/>
              <a:gd name="connsiteX8" fmla="*/ 777957 w 3573941"/>
              <a:gd name="connsiteY8" fmla="*/ 1555757 h 3329743"/>
              <a:gd name="connsiteX9" fmla="*/ 1073947 w 3573941"/>
              <a:gd name="connsiteY9" fmla="*/ 1587235 h 3329743"/>
              <a:gd name="connsiteX10" fmla="*/ 1337990 w 3573941"/>
              <a:gd name="connsiteY10" fmla="*/ 1849985 h 3329743"/>
              <a:gd name="connsiteX11" fmla="*/ 1713499 w 3573941"/>
              <a:gd name="connsiteY11" fmla="*/ 2088011 h 3329743"/>
              <a:gd name="connsiteX12" fmla="*/ 1988347 w 3573941"/>
              <a:gd name="connsiteY12" fmla="*/ 2105454 h 3329743"/>
              <a:gd name="connsiteX13" fmla="*/ 2173342 w 3573941"/>
              <a:gd name="connsiteY13" fmla="*/ 2174167 h 3329743"/>
              <a:gd name="connsiteX14" fmla="*/ 2421762 w 3573941"/>
              <a:gd name="connsiteY14" fmla="*/ 2322162 h 3329743"/>
              <a:gd name="connsiteX15" fmla="*/ 2511617 w 3573941"/>
              <a:gd name="connsiteY15" fmla="*/ 2459586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20227 w 3573941"/>
              <a:gd name="connsiteY42" fmla="*/ 276243 h 3329743"/>
              <a:gd name="connsiteX43" fmla="*/ 868281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35233 w 3573941"/>
              <a:gd name="connsiteY7" fmla="*/ 1635217 h 3329743"/>
              <a:gd name="connsiteX8" fmla="*/ 777957 w 3573941"/>
              <a:gd name="connsiteY8" fmla="*/ 1555757 h 3329743"/>
              <a:gd name="connsiteX9" fmla="*/ 1073947 w 3573941"/>
              <a:gd name="connsiteY9" fmla="*/ 1587235 h 3329743"/>
              <a:gd name="connsiteX10" fmla="*/ 1337990 w 3573941"/>
              <a:gd name="connsiteY10" fmla="*/ 1849985 h 3329743"/>
              <a:gd name="connsiteX11" fmla="*/ 1713499 w 3573941"/>
              <a:gd name="connsiteY11" fmla="*/ 2088011 h 3329743"/>
              <a:gd name="connsiteX12" fmla="*/ 2019708 w 3573941"/>
              <a:gd name="connsiteY12" fmla="*/ 2173402 h 3329743"/>
              <a:gd name="connsiteX13" fmla="*/ 2173342 w 3573941"/>
              <a:gd name="connsiteY13" fmla="*/ 2174167 h 3329743"/>
              <a:gd name="connsiteX14" fmla="*/ 2421762 w 3573941"/>
              <a:gd name="connsiteY14" fmla="*/ 2322162 h 3329743"/>
              <a:gd name="connsiteX15" fmla="*/ 2511617 w 3573941"/>
              <a:gd name="connsiteY15" fmla="*/ 2459586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20227 w 3573941"/>
              <a:gd name="connsiteY42" fmla="*/ 276243 h 3329743"/>
              <a:gd name="connsiteX43" fmla="*/ 868281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35233 w 3573941"/>
              <a:gd name="connsiteY7" fmla="*/ 1635217 h 3329743"/>
              <a:gd name="connsiteX8" fmla="*/ 777957 w 3573941"/>
              <a:gd name="connsiteY8" fmla="*/ 1555757 h 3329743"/>
              <a:gd name="connsiteX9" fmla="*/ 1073947 w 3573941"/>
              <a:gd name="connsiteY9" fmla="*/ 1587235 h 3329743"/>
              <a:gd name="connsiteX10" fmla="*/ 1337990 w 3573941"/>
              <a:gd name="connsiteY10" fmla="*/ 1849985 h 3329743"/>
              <a:gd name="connsiteX11" fmla="*/ 1713499 w 3573941"/>
              <a:gd name="connsiteY11" fmla="*/ 2088011 h 3329743"/>
              <a:gd name="connsiteX12" fmla="*/ 2019708 w 3573941"/>
              <a:gd name="connsiteY12" fmla="*/ 2173402 h 3329743"/>
              <a:gd name="connsiteX13" fmla="*/ 2298784 w 3573941"/>
              <a:gd name="connsiteY13" fmla="*/ 2362330 h 3329743"/>
              <a:gd name="connsiteX14" fmla="*/ 2421762 w 3573941"/>
              <a:gd name="connsiteY14" fmla="*/ 2322162 h 3329743"/>
              <a:gd name="connsiteX15" fmla="*/ 2511617 w 3573941"/>
              <a:gd name="connsiteY15" fmla="*/ 2459586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20227 w 3573941"/>
              <a:gd name="connsiteY42" fmla="*/ 276243 h 3329743"/>
              <a:gd name="connsiteX43" fmla="*/ 868281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35233 w 3573941"/>
              <a:gd name="connsiteY7" fmla="*/ 1635217 h 3329743"/>
              <a:gd name="connsiteX8" fmla="*/ 777957 w 3573941"/>
              <a:gd name="connsiteY8" fmla="*/ 1555757 h 3329743"/>
              <a:gd name="connsiteX9" fmla="*/ 1073947 w 3573941"/>
              <a:gd name="connsiteY9" fmla="*/ 1587235 h 3329743"/>
              <a:gd name="connsiteX10" fmla="*/ 1337990 w 3573941"/>
              <a:gd name="connsiteY10" fmla="*/ 1849985 h 3329743"/>
              <a:gd name="connsiteX11" fmla="*/ 1713499 w 3573941"/>
              <a:gd name="connsiteY11" fmla="*/ 2088011 h 3329743"/>
              <a:gd name="connsiteX12" fmla="*/ 2019708 w 3573941"/>
              <a:gd name="connsiteY12" fmla="*/ 2173402 h 3329743"/>
              <a:gd name="connsiteX13" fmla="*/ 2298784 w 3573941"/>
              <a:gd name="connsiteY13" fmla="*/ 2362330 h 3329743"/>
              <a:gd name="connsiteX14" fmla="*/ 2421762 w 3573941"/>
              <a:gd name="connsiteY14" fmla="*/ 2322162 h 3329743"/>
              <a:gd name="connsiteX15" fmla="*/ 2631833 w 3573941"/>
              <a:gd name="connsiteY15" fmla="*/ 2726151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20227 w 3573941"/>
              <a:gd name="connsiteY42" fmla="*/ 276243 h 3329743"/>
              <a:gd name="connsiteX43" fmla="*/ 868281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35233 w 3573941"/>
              <a:gd name="connsiteY7" fmla="*/ 1635217 h 3329743"/>
              <a:gd name="connsiteX8" fmla="*/ 777957 w 3573941"/>
              <a:gd name="connsiteY8" fmla="*/ 1555757 h 3329743"/>
              <a:gd name="connsiteX9" fmla="*/ 1073947 w 3573941"/>
              <a:gd name="connsiteY9" fmla="*/ 1587235 h 3329743"/>
              <a:gd name="connsiteX10" fmla="*/ 1337990 w 3573941"/>
              <a:gd name="connsiteY10" fmla="*/ 1849985 h 3329743"/>
              <a:gd name="connsiteX11" fmla="*/ 1713499 w 3573941"/>
              <a:gd name="connsiteY11" fmla="*/ 2088011 h 3329743"/>
              <a:gd name="connsiteX12" fmla="*/ 2019708 w 3573941"/>
              <a:gd name="connsiteY12" fmla="*/ 2173402 h 3329743"/>
              <a:gd name="connsiteX13" fmla="*/ 2298784 w 3573941"/>
              <a:gd name="connsiteY13" fmla="*/ 2362330 h 3329743"/>
              <a:gd name="connsiteX14" fmla="*/ 2442669 w 3573941"/>
              <a:gd name="connsiteY14" fmla="*/ 2541686 h 3329743"/>
              <a:gd name="connsiteX15" fmla="*/ 2631833 w 3573941"/>
              <a:gd name="connsiteY15" fmla="*/ 2726151 h 3329743"/>
              <a:gd name="connsiteX16" fmla="*/ 2971459 w 3573941"/>
              <a:gd name="connsiteY16" fmla="*/ 2972285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20227 w 3573941"/>
              <a:gd name="connsiteY42" fmla="*/ 276243 h 3329743"/>
              <a:gd name="connsiteX43" fmla="*/ 868281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35233 w 3573941"/>
              <a:gd name="connsiteY7" fmla="*/ 1635217 h 3329743"/>
              <a:gd name="connsiteX8" fmla="*/ 777957 w 3573941"/>
              <a:gd name="connsiteY8" fmla="*/ 1555757 h 3329743"/>
              <a:gd name="connsiteX9" fmla="*/ 1073947 w 3573941"/>
              <a:gd name="connsiteY9" fmla="*/ 1587235 h 3329743"/>
              <a:gd name="connsiteX10" fmla="*/ 1337990 w 3573941"/>
              <a:gd name="connsiteY10" fmla="*/ 1849985 h 3329743"/>
              <a:gd name="connsiteX11" fmla="*/ 1713499 w 3573941"/>
              <a:gd name="connsiteY11" fmla="*/ 2088011 h 3329743"/>
              <a:gd name="connsiteX12" fmla="*/ 2019708 w 3573941"/>
              <a:gd name="connsiteY12" fmla="*/ 2173402 h 3329743"/>
              <a:gd name="connsiteX13" fmla="*/ 2298784 w 3573941"/>
              <a:gd name="connsiteY13" fmla="*/ 2362330 h 3329743"/>
              <a:gd name="connsiteX14" fmla="*/ 2442669 w 3573941"/>
              <a:gd name="connsiteY14" fmla="*/ 2541686 h 3329743"/>
              <a:gd name="connsiteX15" fmla="*/ 2631833 w 3573941"/>
              <a:gd name="connsiteY15" fmla="*/ 2726151 h 3329743"/>
              <a:gd name="connsiteX16" fmla="*/ 2971459 w 3573941"/>
              <a:gd name="connsiteY16" fmla="*/ 3071594 h 3329743"/>
              <a:gd name="connsiteX17" fmla="*/ 3156454 w 3573941"/>
              <a:gd name="connsiteY17" fmla="*/ 3077995 h 3329743"/>
              <a:gd name="connsiteX18" fmla="*/ 3367876 w 3573941"/>
              <a:gd name="connsiteY18" fmla="*/ 3252419 h 3329743"/>
              <a:gd name="connsiteX19" fmla="*/ 3420731 w 3573941"/>
              <a:gd name="connsiteY19" fmla="*/ 3321131 h 3329743"/>
              <a:gd name="connsiteX20" fmla="*/ 3569138 w 3573941"/>
              <a:gd name="connsiteY20" fmla="*/ 3067072 h 3329743"/>
              <a:gd name="connsiteX21" fmla="*/ 3521568 w 3573941"/>
              <a:gd name="connsiteY21" fmla="*/ 2887481 h 3329743"/>
              <a:gd name="connsiteX22" fmla="*/ 3363119 w 3573941"/>
              <a:gd name="connsiteY22" fmla="*/ 2824231 h 3329743"/>
              <a:gd name="connsiteX23" fmla="*/ 3299163 w 3573941"/>
              <a:gd name="connsiteY23" fmla="*/ 2681579 h 3329743"/>
              <a:gd name="connsiteX24" fmla="*/ 3109060 w 3573941"/>
              <a:gd name="connsiteY24" fmla="*/ 2368439 h 3329743"/>
              <a:gd name="connsiteX25" fmla="*/ 3198738 w 3573941"/>
              <a:gd name="connsiteY25" fmla="*/ 2174167 h 3329743"/>
              <a:gd name="connsiteX26" fmla="*/ 3209309 w 3573941"/>
              <a:gd name="connsiteY26" fmla="*/ 1999743 h 3329743"/>
              <a:gd name="connsiteX27" fmla="*/ 2992602 w 3573941"/>
              <a:gd name="connsiteY27" fmla="*/ 1899318 h 3329743"/>
              <a:gd name="connsiteX28" fmla="*/ 2892176 w 3573941"/>
              <a:gd name="connsiteY28" fmla="*/ 1936317 h 3329743"/>
              <a:gd name="connsiteX29" fmla="*/ 2707182 w 3573941"/>
              <a:gd name="connsiteY29" fmla="*/ 1804178 h 3329743"/>
              <a:gd name="connsiteX30" fmla="*/ 2451712 w 3573941"/>
              <a:gd name="connsiteY30" fmla="*/ 1605790 h 3329743"/>
              <a:gd name="connsiteX31" fmla="*/ 2078202 w 3573941"/>
              <a:gd name="connsiteY31" fmla="*/ 1122342 h 3329743"/>
              <a:gd name="connsiteX32" fmla="*/ 1972491 w 3573941"/>
              <a:gd name="connsiteY32" fmla="*/ 990204 h 3329743"/>
              <a:gd name="connsiteX33" fmla="*/ 1845814 w 3573941"/>
              <a:gd name="connsiteY33" fmla="*/ 916324 h 3329743"/>
              <a:gd name="connsiteX34" fmla="*/ 1755665 w 3573941"/>
              <a:gd name="connsiteY34" fmla="*/ 774202 h 3329743"/>
              <a:gd name="connsiteX35" fmla="*/ 1718784 w 3573941"/>
              <a:gd name="connsiteY35" fmla="*/ 662500 h 3329743"/>
              <a:gd name="connsiteX36" fmla="*/ 1597217 w 3573941"/>
              <a:gd name="connsiteY36" fmla="*/ 488076 h 3329743"/>
              <a:gd name="connsiteX37" fmla="*/ 1454507 w 3573941"/>
              <a:gd name="connsiteY37" fmla="*/ 355938 h 3329743"/>
              <a:gd name="connsiteX38" fmla="*/ 1348796 w 3573941"/>
              <a:gd name="connsiteY38" fmla="*/ 234370 h 3329743"/>
              <a:gd name="connsiteX39" fmla="*/ 1290655 w 3573941"/>
              <a:gd name="connsiteY39" fmla="*/ 107517 h 3329743"/>
              <a:gd name="connsiteX40" fmla="*/ 1216657 w 3573941"/>
              <a:gd name="connsiteY40" fmla="*/ 1806 h 3329743"/>
              <a:gd name="connsiteX41" fmla="*/ 814955 w 3573941"/>
              <a:gd name="connsiteY41" fmla="*/ 197371 h 3329743"/>
              <a:gd name="connsiteX42" fmla="*/ 720227 w 3573941"/>
              <a:gd name="connsiteY42" fmla="*/ 276243 h 3329743"/>
              <a:gd name="connsiteX43" fmla="*/ 868281 w 3573941"/>
              <a:gd name="connsiteY43" fmla="*/ 604359 h 3329743"/>
              <a:gd name="connsiteX44" fmla="*/ 619390 w 3573941"/>
              <a:gd name="connsiteY44" fmla="*/ 995489 h 3329743"/>
              <a:gd name="connsiteX0" fmla="*/ 619390 w 3573941"/>
              <a:gd name="connsiteY0" fmla="*/ 995489 h 3329743"/>
              <a:gd name="connsiteX1" fmla="*/ 481966 w 3573941"/>
              <a:gd name="connsiteY1" fmla="*/ 1243910 h 3329743"/>
              <a:gd name="connsiteX2" fmla="*/ 323399 w 3573941"/>
              <a:gd name="connsiteY2" fmla="*/ 1275623 h 3329743"/>
              <a:gd name="connsiteX3" fmla="*/ 196546 w 3573941"/>
              <a:gd name="connsiteY3" fmla="*/ 1317908 h 3329743"/>
              <a:gd name="connsiteX4" fmla="*/ 981 w 3573941"/>
              <a:gd name="connsiteY4" fmla="*/ 1624469 h 3329743"/>
              <a:gd name="connsiteX5" fmla="*/ 127834 w 3573941"/>
              <a:gd name="connsiteY5" fmla="*/ 1672039 h 3329743"/>
              <a:gd name="connsiteX6" fmla="*/ 281115 w 3573941"/>
              <a:gd name="connsiteY6" fmla="*/ 1703753 h 3329743"/>
              <a:gd name="connsiteX7" fmla="*/ 535233 w 3573941"/>
              <a:gd name="connsiteY7" fmla="*/ 1635217 h 3329743"/>
              <a:gd name="connsiteX8" fmla="*/ 777957 w 3573941"/>
              <a:gd name="connsiteY8" fmla="*/ 1555757 h 3329743"/>
              <a:gd name="connsiteX9" fmla="*/ 1073947 w 3573941"/>
              <a:gd name="connsiteY9" fmla="*/ 1587235 h 3329743"/>
              <a:gd name="connsiteX10" fmla="*/ 1337990 w 3573941"/>
              <a:gd name="connsiteY10" fmla="*/ 1849985 h 3329743"/>
              <a:gd name="connsiteX11" fmla="*/ 1713499 w 3573941"/>
              <a:gd name="connsiteY11" fmla="*/ 2088011 h 3329743"/>
              <a:gd name="connsiteX12" fmla="*/ 2019708 w 3573941"/>
              <a:gd name="connsiteY12" fmla="*/ 2173402 h 3329743"/>
              <a:gd name="connsiteX13" fmla="*/ 2298784 w 3573941"/>
              <a:gd name="connsiteY13" fmla="*/ 2362330 h 3329743"/>
              <a:gd name="connsiteX14" fmla="*/ 2442669 w 3573941"/>
              <a:gd name="connsiteY14" fmla="*/ 2541686 h 3329743"/>
              <a:gd name="connsiteX15" fmla="*/ 2631833 w 3573941"/>
              <a:gd name="connsiteY15" fmla="*/ 2726151 h 3329743"/>
              <a:gd name="connsiteX16" fmla="*/ 2971459 w 3573941"/>
              <a:gd name="connsiteY16" fmla="*/ 3071594 h 3329743"/>
              <a:gd name="connsiteX17" fmla="*/ 3215186 w 3573941"/>
              <a:gd name="connsiteY17" fmla="*/ 3231655 h 3329743"/>
              <a:gd name="connsiteX18" fmla="*/ 3156454 w 3573941"/>
              <a:gd name="connsiteY18" fmla="*/ 3077995 h 3329743"/>
              <a:gd name="connsiteX19" fmla="*/ 3367876 w 3573941"/>
              <a:gd name="connsiteY19" fmla="*/ 3252419 h 3329743"/>
              <a:gd name="connsiteX20" fmla="*/ 3420731 w 3573941"/>
              <a:gd name="connsiteY20" fmla="*/ 3321131 h 3329743"/>
              <a:gd name="connsiteX21" fmla="*/ 3569138 w 3573941"/>
              <a:gd name="connsiteY21" fmla="*/ 3067072 h 3329743"/>
              <a:gd name="connsiteX22" fmla="*/ 3521568 w 3573941"/>
              <a:gd name="connsiteY22" fmla="*/ 2887481 h 3329743"/>
              <a:gd name="connsiteX23" fmla="*/ 3363119 w 3573941"/>
              <a:gd name="connsiteY23" fmla="*/ 2824231 h 3329743"/>
              <a:gd name="connsiteX24" fmla="*/ 3299163 w 3573941"/>
              <a:gd name="connsiteY24" fmla="*/ 2681579 h 3329743"/>
              <a:gd name="connsiteX25" fmla="*/ 3109060 w 3573941"/>
              <a:gd name="connsiteY25" fmla="*/ 2368439 h 3329743"/>
              <a:gd name="connsiteX26" fmla="*/ 3198738 w 3573941"/>
              <a:gd name="connsiteY26" fmla="*/ 2174167 h 3329743"/>
              <a:gd name="connsiteX27" fmla="*/ 3209309 w 3573941"/>
              <a:gd name="connsiteY27" fmla="*/ 1999743 h 3329743"/>
              <a:gd name="connsiteX28" fmla="*/ 2992602 w 3573941"/>
              <a:gd name="connsiteY28" fmla="*/ 1899318 h 3329743"/>
              <a:gd name="connsiteX29" fmla="*/ 2892176 w 3573941"/>
              <a:gd name="connsiteY29" fmla="*/ 1936317 h 3329743"/>
              <a:gd name="connsiteX30" fmla="*/ 2707182 w 3573941"/>
              <a:gd name="connsiteY30" fmla="*/ 1804178 h 3329743"/>
              <a:gd name="connsiteX31" fmla="*/ 2451712 w 3573941"/>
              <a:gd name="connsiteY31" fmla="*/ 1605790 h 3329743"/>
              <a:gd name="connsiteX32" fmla="*/ 2078202 w 3573941"/>
              <a:gd name="connsiteY32" fmla="*/ 1122342 h 3329743"/>
              <a:gd name="connsiteX33" fmla="*/ 1972491 w 3573941"/>
              <a:gd name="connsiteY33" fmla="*/ 990204 h 3329743"/>
              <a:gd name="connsiteX34" fmla="*/ 1845814 w 3573941"/>
              <a:gd name="connsiteY34" fmla="*/ 916324 h 3329743"/>
              <a:gd name="connsiteX35" fmla="*/ 1755665 w 3573941"/>
              <a:gd name="connsiteY35" fmla="*/ 774202 h 3329743"/>
              <a:gd name="connsiteX36" fmla="*/ 1718784 w 3573941"/>
              <a:gd name="connsiteY36" fmla="*/ 662500 h 3329743"/>
              <a:gd name="connsiteX37" fmla="*/ 1597217 w 3573941"/>
              <a:gd name="connsiteY37" fmla="*/ 488076 h 3329743"/>
              <a:gd name="connsiteX38" fmla="*/ 1454507 w 3573941"/>
              <a:gd name="connsiteY38" fmla="*/ 355938 h 3329743"/>
              <a:gd name="connsiteX39" fmla="*/ 1348796 w 3573941"/>
              <a:gd name="connsiteY39" fmla="*/ 234370 h 3329743"/>
              <a:gd name="connsiteX40" fmla="*/ 1290655 w 3573941"/>
              <a:gd name="connsiteY40" fmla="*/ 107517 h 3329743"/>
              <a:gd name="connsiteX41" fmla="*/ 1216657 w 3573941"/>
              <a:gd name="connsiteY41" fmla="*/ 1806 h 3329743"/>
              <a:gd name="connsiteX42" fmla="*/ 814955 w 3573941"/>
              <a:gd name="connsiteY42" fmla="*/ 197371 h 3329743"/>
              <a:gd name="connsiteX43" fmla="*/ 720227 w 3573941"/>
              <a:gd name="connsiteY43" fmla="*/ 276243 h 3329743"/>
              <a:gd name="connsiteX44" fmla="*/ 868281 w 3573941"/>
              <a:gd name="connsiteY44" fmla="*/ 604359 h 3329743"/>
              <a:gd name="connsiteX45" fmla="*/ 619390 w 3573941"/>
              <a:gd name="connsiteY45" fmla="*/ 995489 h 3329743"/>
              <a:gd name="connsiteX0" fmla="*/ 619390 w 3573941"/>
              <a:gd name="connsiteY0" fmla="*/ 995489 h 3327135"/>
              <a:gd name="connsiteX1" fmla="*/ 481966 w 3573941"/>
              <a:gd name="connsiteY1" fmla="*/ 1243910 h 3327135"/>
              <a:gd name="connsiteX2" fmla="*/ 323399 w 3573941"/>
              <a:gd name="connsiteY2" fmla="*/ 1275623 h 3327135"/>
              <a:gd name="connsiteX3" fmla="*/ 196546 w 3573941"/>
              <a:gd name="connsiteY3" fmla="*/ 1317908 h 3327135"/>
              <a:gd name="connsiteX4" fmla="*/ 981 w 3573941"/>
              <a:gd name="connsiteY4" fmla="*/ 1624469 h 3327135"/>
              <a:gd name="connsiteX5" fmla="*/ 127834 w 3573941"/>
              <a:gd name="connsiteY5" fmla="*/ 1672039 h 3327135"/>
              <a:gd name="connsiteX6" fmla="*/ 281115 w 3573941"/>
              <a:gd name="connsiteY6" fmla="*/ 1703753 h 3327135"/>
              <a:gd name="connsiteX7" fmla="*/ 535233 w 3573941"/>
              <a:gd name="connsiteY7" fmla="*/ 1635217 h 3327135"/>
              <a:gd name="connsiteX8" fmla="*/ 777957 w 3573941"/>
              <a:gd name="connsiteY8" fmla="*/ 1555757 h 3327135"/>
              <a:gd name="connsiteX9" fmla="*/ 1073947 w 3573941"/>
              <a:gd name="connsiteY9" fmla="*/ 1587235 h 3327135"/>
              <a:gd name="connsiteX10" fmla="*/ 1337990 w 3573941"/>
              <a:gd name="connsiteY10" fmla="*/ 1849985 h 3327135"/>
              <a:gd name="connsiteX11" fmla="*/ 1713499 w 3573941"/>
              <a:gd name="connsiteY11" fmla="*/ 2088011 h 3327135"/>
              <a:gd name="connsiteX12" fmla="*/ 2019708 w 3573941"/>
              <a:gd name="connsiteY12" fmla="*/ 2173402 h 3327135"/>
              <a:gd name="connsiteX13" fmla="*/ 2298784 w 3573941"/>
              <a:gd name="connsiteY13" fmla="*/ 2362330 h 3327135"/>
              <a:gd name="connsiteX14" fmla="*/ 2442669 w 3573941"/>
              <a:gd name="connsiteY14" fmla="*/ 2541686 h 3327135"/>
              <a:gd name="connsiteX15" fmla="*/ 2631833 w 3573941"/>
              <a:gd name="connsiteY15" fmla="*/ 2726151 h 3327135"/>
              <a:gd name="connsiteX16" fmla="*/ 2971459 w 3573941"/>
              <a:gd name="connsiteY16" fmla="*/ 3071594 h 3327135"/>
              <a:gd name="connsiteX17" fmla="*/ 3215186 w 3573941"/>
              <a:gd name="connsiteY17" fmla="*/ 3231655 h 3327135"/>
              <a:gd name="connsiteX18" fmla="*/ 3302804 w 3573941"/>
              <a:gd name="connsiteY18" fmla="*/ 3313199 h 3327135"/>
              <a:gd name="connsiteX19" fmla="*/ 3367876 w 3573941"/>
              <a:gd name="connsiteY19" fmla="*/ 3252419 h 3327135"/>
              <a:gd name="connsiteX20" fmla="*/ 3420731 w 3573941"/>
              <a:gd name="connsiteY20" fmla="*/ 3321131 h 3327135"/>
              <a:gd name="connsiteX21" fmla="*/ 3569138 w 3573941"/>
              <a:gd name="connsiteY21" fmla="*/ 3067072 h 3327135"/>
              <a:gd name="connsiteX22" fmla="*/ 3521568 w 3573941"/>
              <a:gd name="connsiteY22" fmla="*/ 2887481 h 3327135"/>
              <a:gd name="connsiteX23" fmla="*/ 3363119 w 3573941"/>
              <a:gd name="connsiteY23" fmla="*/ 2824231 h 3327135"/>
              <a:gd name="connsiteX24" fmla="*/ 3299163 w 3573941"/>
              <a:gd name="connsiteY24" fmla="*/ 2681579 h 3327135"/>
              <a:gd name="connsiteX25" fmla="*/ 3109060 w 3573941"/>
              <a:gd name="connsiteY25" fmla="*/ 2368439 h 3327135"/>
              <a:gd name="connsiteX26" fmla="*/ 3198738 w 3573941"/>
              <a:gd name="connsiteY26" fmla="*/ 2174167 h 3327135"/>
              <a:gd name="connsiteX27" fmla="*/ 3209309 w 3573941"/>
              <a:gd name="connsiteY27" fmla="*/ 1999743 h 3327135"/>
              <a:gd name="connsiteX28" fmla="*/ 2992602 w 3573941"/>
              <a:gd name="connsiteY28" fmla="*/ 1899318 h 3327135"/>
              <a:gd name="connsiteX29" fmla="*/ 2892176 w 3573941"/>
              <a:gd name="connsiteY29" fmla="*/ 1936317 h 3327135"/>
              <a:gd name="connsiteX30" fmla="*/ 2707182 w 3573941"/>
              <a:gd name="connsiteY30" fmla="*/ 1804178 h 3327135"/>
              <a:gd name="connsiteX31" fmla="*/ 2451712 w 3573941"/>
              <a:gd name="connsiteY31" fmla="*/ 1605790 h 3327135"/>
              <a:gd name="connsiteX32" fmla="*/ 2078202 w 3573941"/>
              <a:gd name="connsiteY32" fmla="*/ 1122342 h 3327135"/>
              <a:gd name="connsiteX33" fmla="*/ 1972491 w 3573941"/>
              <a:gd name="connsiteY33" fmla="*/ 990204 h 3327135"/>
              <a:gd name="connsiteX34" fmla="*/ 1845814 w 3573941"/>
              <a:gd name="connsiteY34" fmla="*/ 916324 h 3327135"/>
              <a:gd name="connsiteX35" fmla="*/ 1755665 w 3573941"/>
              <a:gd name="connsiteY35" fmla="*/ 774202 h 3327135"/>
              <a:gd name="connsiteX36" fmla="*/ 1718784 w 3573941"/>
              <a:gd name="connsiteY36" fmla="*/ 662500 h 3327135"/>
              <a:gd name="connsiteX37" fmla="*/ 1597217 w 3573941"/>
              <a:gd name="connsiteY37" fmla="*/ 488076 h 3327135"/>
              <a:gd name="connsiteX38" fmla="*/ 1454507 w 3573941"/>
              <a:gd name="connsiteY38" fmla="*/ 355938 h 3327135"/>
              <a:gd name="connsiteX39" fmla="*/ 1348796 w 3573941"/>
              <a:gd name="connsiteY39" fmla="*/ 234370 h 3327135"/>
              <a:gd name="connsiteX40" fmla="*/ 1290655 w 3573941"/>
              <a:gd name="connsiteY40" fmla="*/ 107517 h 3327135"/>
              <a:gd name="connsiteX41" fmla="*/ 1216657 w 3573941"/>
              <a:gd name="connsiteY41" fmla="*/ 1806 h 3327135"/>
              <a:gd name="connsiteX42" fmla="*/ 814955 w 3573941"/>
              <a:gd name="connsiteY42" fmla="*/ 197371 h 3327135"/>
              <a:gd name="connsiteX43" fmla="*/ 720227 w 3573941"/>
              <a:gd name="connsiteY43" fmla="*/ 276243 h 3327135"/>
              <a:gd name="connsiteX44" fmla="*/ 868281 w 3573941"/>
              <a:gd name="connsiteY44" fmla="*/ 604359 h 3327135"/>
              <a:gd name="connsiteX45" fmla="*/ 619390 w 3573941"/>
              <a:gd name="connsiteY45" fmla="*/ 995489 h 3327135"/>
              <a:gd name="connsiteX0" fmla="*/ 619390 w 3573941"/>
              <a:gd name="connsiteY0" fmla="*/ 995489 h 3378014"/>
              <a:gd name="connsiteX1" fmla="*/ 481966 w 3573941"/>
              <a:gd name="connsiteY1" fmla="*/ 1243910 h 3378014"/>
              <a:gd name="connsiteX2" fmla="*/ 323399 w 3573941"/>
              <a:gd name="connsiteY2" fmla="*/ 1275623 h 3378014"/>
              <a:gd name="connsiteX3" fmla="*/ 196546 w 3573941"/>
              <a:gd name="connsiteY3" fmla="*/ 1317908 h 3378014"/>
              <a:gd name="connsiteX4" fmla="*/ 981 w 3573941"/>
              <a:gd name="connsiteY4" fmla="*/ 1624469 h 3378014"/>
              <a:gd name="connsiteX5" fmla="*/ 127834 w 3573941"/>
              <a:gd name="connsiteY5" fmla="*/ 1672039 h 3378014"/>
              <a:gd name="connsiteX6" fmla="*/ 281115 w 3573941"/>
              <a:gd name="connsiteY6" fmla="*/ 1703753 h 3378014"/>
              <a:gd name="connsiteX7" fmla="*/ 535233 w 3573941"/>
              <a:gd name="connsiteY7" fmla="*/ 1635217 h 3378014"/>
              <a:gd name="connsiteX8" fmla="*/ 777957 w 3573941"/>
              <a:gd name="connsiteY8" fmla="*/ 1555757 h 3378014"/>
              <a:gd name="connsiteX9" fmla="*/ 1073947 w 3573941"/>
              <a:gd name="connsiteY9" fmla="*/ 1587235 h 3378014"/>
              <a:gd name="connsiteX10" fmla="*/ 1337990 w 3573941"/>
              <a:gd name="connsiteY10" fmla="*/ 1849985 h 3378014"/>
              <a:gd name="connsiteX11" fmla="*/ 1713499 w 3573941"/>
              <a:gd name="connsiteY11" fmla="*/ 2088011 h 3378014"/>
              <a:gd name="connsiteX12" fmla="*/ 2019708 w 3573941"/>
              <a:gd name="connsiteY12" fmla="*/ 2173402 h 3378014"/>
              <a:gd name="connsiteX13" fmla="*/ 2298784 w 3573941"/>
              <a:gd name="connsiteY13" fmla="*/ 2362330 h 3378014"/>
              <a:gd name="connsiteX14" fmla="*/ 2442669 w 3573941"/>
              <a:gd name="connsiteY14" fmla="*/ 2541686 h 3378014"/>
              <a:gd name="connsiteX15" fmla="*/ 2631833 w 3573941"/>
              <a:gd name="connsiteY15" fmla="*/ 2726151 h 3378014"/>
              <a:gd name="connsiteX16" fmla="*/ 2971459 w 3573941"/>
              <a:gd name="connsiteY16" fmla="*/ 3071594 h 3378014"/>
              <a:gd name="connsiteX17" fmla="*/ 3215186 w 3573941"/>
              <a:gd name="connsiteY17" fmla="*/ 3231655 h 3378014"/>
              <a:gd name="connsiteX18" fmla="*/ 3302804 w 3573941"/>
              <a:gd name="connsiteY18" fmla="*/ 3313199 h 3378014"/>
              <a:gd name="connsiteX19" fmla="*/ 3367876 w 3573941"/>
              <a:gd name="connsiteY19" fmla="*/ 3377861 h 3378014"/>
              <a:gd name="connsiteX20" fmla="*/ 3420731 w 3573941"/>
              <a:gd name="connsiteY20" fmla="*/ 3321131 h 3378014"/>
              <a:gd name="connsiteX21" fmla="*/ 3569138 w 3573941"/>
              <a:gd name="connsiteY21" fmla="*/ 3067072 h 3378014"/>
              <a:gd name="connsiteX22" fmla="*/ 3521568 w 3573941"/>
              <a:gd name="connsiteY22" fmla="*/ 2887481 h 3378014"/>
              <a:gd name="connsiteX23" fmla="*/ 3363119 w 3573941"/>
              <a:gd name="connsiteY23" fmla="*/ 2824231 h 3378014"/>
              <a:gd name="connsiteX24" fmla="*/ 3299163 w 3573941"/>
              <a:gd name="connsiteY24" fmla="*/ 2681579 h 3378014"/>
              <a:gd name="connsiteX25" fmla="*/ 3109060 w 3573941"/>
              <a:gd name="connsiteY25" fmla="*/ 2368439 h 3378014"/>
              <a:gd name="connsiteX26" fmla="*/ 3198738 w 3573941"/>
              <a:gd name="connsiteY26" fmla="*/ 2174167 h 3378014"/>
              <a:gd name="connsiteX27" fmla="*/ 3209309 w 3573941"/>
              <a:gd name="connsiteY27" fmla="*/ 1999743 h 3378014"/>
              <a:gd name="connsiteX28" fmla="*/ 2992602 w 3573941"/>
              <a:gd name="connsiteY28" fmla="*/ 1899318 h 3378014"/>
              <a:gd name="connsiteX29" fmla="*/ 2892176 w 3573941"/>
              <a:gd name="connsiteY29" fmla="*/ 1936317 h 3378014"/>
              <a:gd name="connsiteX30" fmla="*/ 2707182 w 3573941"/>
              <a:gd name="connsiteY30" fmla="*/ 1804178 h 3378014"/>
              <a:gd name="connsiteX31" fmla="*/ 2451712 w 3573941"/>
              <a:gd name="connsiteY31" fmla="*/ 1605790 h 3378014"/>
              <a:gd name="connsiteX32" fmla="*/ 2078202 w 3573941"/>
              <a:gd name="connsiteY32" fmla="*/ 1122342 h 3378014"/>
              <a:gd name="connsiteX33" fmla="*/ 1972491 w 3573941"/>
              <a:gd name="connsiteY33" fmla="*/ 990204 h 3378014"/>
              <a:gd name="connsiteX34" fmla="*/ 1845814 w 3573941"/>
              <a:gd name="connsiteY34" fmla="*/ 916324 h 3378014"/>
              <a:gd name="connsiteX35" fmla="*/ 1755665 w 3573941"/>
              <a:gd name="connsiteY35" fmla="*/ 774202 h 3378014"/>
              <a:gd name="connsiteX36" fmla="*/ 1718784 w 3573941"/>
              <a:gd name="connsiteY36" fmla="*/ 662500 h 3378014"/>
              <a:gd name="connsiteX37" fmla="*/ 1597217 w 3573941"/>
              <a:gd name="connsiteY37" fmla="*/ 488076 h 3378014"/>
              <a:gd name="connsiteX38" fmla="*/ 1454507 w 3573941"/>
              <a:gd name="connsiteY38" fmla="*/ 355938 h 3378014"/>
              <a:gd name="connsiteX39" fmla="*/ 1348796 w 3573941"/>
              <a:gd name="connsiteY39" fmla="*/ 234370 h 3378014"/>
              <a:gd name="connsiteX40" fmla="*/ 1290655 w 3573941"/>
              <a:gd name="connsiteY40" fmla="*/ 107517 h 3378014"/>
              <a:gd name="connsiteX41" fmla="*/ 1216657 w 3573941"/>
              <a:gd name="connsiteY41" fmla="*/ 1806 h 3378014"/>
              <a:gd name="connsiteX42" fmla="*/ 814955 w 3573941"/>
              <a:gd name="connsiteY42" fmla="*/ 197371 h 3378014"/>
              <a:gd name="connsiteX43" fmla="*/ 720227 w 3573941"/>
              <a:gd name="connsiteY43" fmla="*/ 276243 h 3378014"/>
              <a:gd name="connsiteX44" fmla="*/ 868281 w 3573941"/>
              <a:gd name="connsiteY44" fmla="*/ 604359 h 3378014"/>
              <a:gd name="connsiteX45" fmla="*/ 619390 w 3573941"/>
              <a:gd name="connsiteY45" fmla="*/ 995489 h 3378014"/>
              <a:gd name="connsiteX0" fmla="*/ 619390 w 3573941"/>
              <a:gd name="connsiteY0" fmla="*/ 995489 h 3378014"/>
              <a:gd name="connsiteX1" fmla="*/ 481966 w 3573941"/>
              <a:gd name="connsiteY1" fmla="*/ 1243910 h 3378014"/>
              <a:gd name="connsiteX2" fmla="*/ 323399 w 3573941"/>
              <a:gd name="connsiteY2" fmla="*/ 1275623 h 3378014"/>
              <a:gd name="connsiteX3" fmla="*/ 196546 w 3573941"/>
              <a:gd name="connsiteY3" fmla="*/ 1317908 h 3378014"/>
              <a:gd name="connsiteX4" fmla="*/ 981 w 3573941"/>
              <a:gd name="connsiteY4" fmla="*/ 1624469 h 3378014"/>
              <a:gd name="connsiteX5" fmla="*/ 127834 w 3573941"/>
              <a:gd name="connsiteY5" fmla="*/ 1672039 h 3378014"/>
              <a:gd name="connsiteX6" fmla="*/ 281115 w 3573941"/>
              <a:gd name="connsiteY6" fmla="*/ 1703753 h 3378014"/>
              <a:gd name="connsiteX7" fmla="*/ 535233 w 3573941"/>
              <a:gd name="connsiteY7" fmla="*/ 1635217 h 3378014"/>
              <a:gd name="connsiteX8" fmla="*/ 777957 w 3573941"/>
              <a:gd name="connsiteY8" fmla="*/ 1555757 h 3378014"/>
              <a:gd name="connsiteX9" fmla="*/ 1073947 w 3573941"/>
              <a:gd name="connsiteY9" fmla="*/ 1587235 h 3378014"/>
              <a:gd name="connsiteX10" fmla="*/ 1337990 w 3573941"/>
              <a:gd name="connsiteY10" fmla="*/ 1849985 h 3378014"/>
              <a:gd name="connsiteX11" fmla="*/ 1713499 w 3573941"/>
              <a:gd name="connsiteY11" fmla="*/ 2088011 h 3378014"/>
              <a:gd name="connsiteX12" fmla="*/ 2019708 w 3573941"/>
              <a:gd name="connsiteY12" fmla="*/ 2173402 h 3378014"/>
              <a:gd name="connsiteX13" fmla="*/ 2272650 w 3573941"/>
              <a:gd name="connsiteY13" fmla="*/ 2393690 h 3378014"/>
              <a:gd name="connsiteX14" fmla="*/ 2442669 w 3573941"/>
              <a:gd name="connsiteY14" fmla="*/ 2541686 h 3378014"/>
              <a:gd name="connsiteX15" fmla="*/ 2631833 w 3573941"/>
              <a:gd name="connsiteY15" fmla="*/ 2726151 h 3378014"/>
              <a:gd name="connsiteX16" fmla="*/ 2971459 w 3573941"/>
              <a:gd name="connsiteY16" fmla="*/ 3071594 h 3378014"/>
              <a:gd name="connsiteX17" fmla="*/ 3215186 w 3573941"/>
              <a:gd name="connsiteY17" fmla="*/ 3231655 h 3378014"/>
              <a:gd name="connsiteX18" fmla="*/ 3302804 w 3573941"/>
              <a:gd name="connsiteY18" fmla="*/ 3313199 h 3378014"/>
              <a:gd name="connsiteX19" fmla="*/ 3367876 w 3573941"/>
              <a:gd name="connsiteY19" fmla="*/ 3377861 h 3378014"/>
              <a:gd name="connsiteX20" fmla="*/ 3420731 w 3573941"/>
              <a:gd name="connsiteY20" fmla="*/ 3321131 h 3378014"/>
              <a:gd name="connsiteX21" fmla="*/ 3569138 w 3573941"/>
              <a:gd name="connsiteY21" fmla="*/ 3067072 h 3378014"/>
              <a:gd name="connsiteX22" fmla="*/ 3521568 w 3573941"/>
              <a:gd name="connsiteY22" fmla="*/ 2887481 h 3378014"/>
              <a:gd name="connsiteX23" fmla="*/ 3363119 w 3573941"/>
              <a:gd name="connsiteY23" fmla="*/ 2824231 h 3378014"/>
              <a:gd name="connsiteX24" fmla="*/ 3299163 w 3573941"/>
              <a:gd name="connsiteY24" fmla="*/ 2681579 h 3378014"/>
              <a:gd name="connsiteX25" fmla="*/ 3109060 w 3573941"/>
              <a:gd name="connsiteY25" fmla="*/ 2368439 h 3378014"/>
              <a:gd name="connsiteX26" fmla="*/ 3198738 w 3573941"/>
              <a:gd name="connsiteY26" fmla="*/ 2174167 h 3378014"/>
              <a:gd name="connsiteX27" fmla="*/ 3209309 w 3573941"/>
              <a:gd name="connsiteY27" fmla="*/ 1999743 h 3378014"/>
              <a:gd name="connsiteX28" fmla="*/ 2992602 w 3573941"/>
              <a:gd name="connsiteY28" fmla="*/ 1899318 h 3378014"/>
              <a:gd name="connsiteX29" fmla="*/ 2892176 w 3573941"/>
              <a:gd name="connsiteY29" fmla="*/ 1936317 h 3378014"/>
              <a:gd name="connsiteX30" fmla="*/ 2707182 w 3573941"/>
              <a:gd name="connsiteY30" fmla="*/ 1804178 h 3378014"/>
              <a:gd name="connsiteX31" fmla="*/ 2451712 w 3573941"/>
              <a:gd name="connsiteY31" fmla="*/ 1605790 h 3378014"/>
              <a:gd name="connsiteX32" fmla="*/ 2078202 w 3573941"/>
              <a:gd name="connsiteY32" fmla="*/ 1122342 h 3378014"/>
              <a:gd name="connsiteX33" fmla="*/ 1972491 w 3573941"/>
              <a:gd name="connsiteY33" fmla="*/ 990204 h 3378014"/>
              <a:gd name="connsiteX34" fmla="*/ 1845814 w 3573941"/>
              <a:gd name="connsiteY34" fmla="*/ 916324 h 3378014"/>
              <a:gd name="connsiteX35" fmla="*/ 1755665 w 3573941"/>
              <a:gd name="connsiteY35" fmla="*/ 774202 h 3378014"/>
              <a:gd name="connsiteX36" fmla="*/ 1718784 w 3573941"/>
              <a:gd name="connsiteY36" fmla="*/ 662500 h 3378014"/>
              <a:gd name="connsiteX37" fmla="*/ 1597217 w 3573941"/>
              <a:gd name="connsiteY37" fmla="*/ 488076 h 3378014"/>
              <a:gd name="connsiteX38" fmla="*/ 1454507 w 3573941"/>
              <a:gd name="connsiteY38" fmla="*/ 355938 h 3378014"/>
              <a:gd name="connsiteX39" fmla="*/ 1348796 w 3573941"/>
              <a:gd name="connsiteY39" fmla="*/ 234370 h 3378014"/>
              <a:gd name="connsiteX40" fmla="*/ 1290655 w 3573941"/>
              <a:gd name="connsiteY40" fmla="*/ 107517 h 3378014"/>
              <a:gd name="connsiteX41" fmla="*/ 1216657 w 3573941"/>
              <a:gd name="connsiteY41" fmla="*/ 1806 h 3378014"/>
              <a:gd name="connsiteX42" fmla="*/ 814955 w 3573941"/>
              <a:gd name="connsiteY42" fmla="*/ 197371 h 3378014"/>
              <a:gd name="connsiteX43" fmla="*/ 720227 w 3573941"/>
              <a:gd name="connsiteY43" fmla="*/ 276243 h 3378014"/>
              <a:gd name="connsiteX44" fmla="*/ 868281 w 3573941"/>
              <a:gd name="connsiteY44" fmla="*/ 604359 h 3378014"/>
              <a:gd name="connsiteX45" fmla="*/ 619390 w 3573941"/>
              <a:gd name="connsiteY45" fmla="*/ 995489 h 3378014"/>
              <a:gd name="connsiteX0" fmla="*/ 619390 w 3573941"/>
              <a:gd name="connsiteY0" fmla="*/ 995489 h 3378014"/>
              <a:gd name="connsiteX1" fmla="*/ 481966 w 3573941"/>
              <a:gd name="connsiteY1" fmla="*/ 1243910 h 3378014"/>
              <a:gd name="connsiteX2" fmla="*/ 323399 w 3573941"/>
              <a:gd name="connsiteY2" fmla="*/ 1275623 h 3378014"/>
              <a:gd name="connsiteX3" fmla="*/ 196546 w 3573941"/>
              <a:gd name="connsiteY3" fmla="*/ 1317908 h 3378014"/>
              <a:gd name="connsiteX4" fmla="*/ 981 w 3573941"/>
              <a:gd name="connsiteY4" fmla="*/ 1624469 h 3378014"/>
              <a:gd name="connsiteX5" fmla="*/ 127834 w 3573941"/>
              <a:gd name="connsiteY5" fmla="*/ 1672039 h 3378014"/>
              <a:gd name="connsiteX6" fmla="*/ 281115 w 3573941"/>
              <a:gd name="connsiteY6" fmla="*/ 1703753 h 3378014"/>
              <a:gd name="connsiteX7" fmla="*/ 535233 w 3573941"/>
              <a:gd name="connsiteY7" fmla="*/ 1635217 h 3378014"/>
              <a:gd name="connsiteX8" fmla="*/ 777957 w 3573941"/>
              <a:gd name="connsiteY8" fmla="*/ 1555757 h 3378014"/>
              <a:gd name="connsiteX9" fmla="*/ 1073947 w 3573941"/>
              <a:gd name="connsiteY9" fmla="*/ 1587235 h 3378014"/>
              <a:gd name="connsiteX10" fmla="*/ 1337990 w 3573941"/>
              <a:gd name="connsiteY10" fmla="*/ 1849985 h 3378014"/>
              <a:gd name="connsiteX11" fmla="*/ 1713499 w 3573941"/>
              <a:gd name="connsiteY11" fmla="*/ 2088011 h 3378014"/>
              <a:gd name="connsiteX12" fmla="*/ 2019708 w 3573941"/>
              <a:gd name="connsiteY12" fmla="*/ 2173402 h 3378014"/>
              <a:gd name="connsiteX13" fmla="*/ 2272650 w 3573941"/>
              <a:gd name="connsiteY13" fmla="*/ 2393690 h 3378014"/>
              <a:gd name="connsiteX14" fmla="*/ 2442669 w 3573941"/>
              <a:gd name="connsiteY14" fmla="*/ 2593954 h 3378014"/>
              <a:gd name="connsiteX15" fmla="*/ 2631833 w 3573941"/>
              <a:gd name="connsiteY15" fmla="*/ 2726151 h 3378014"/>
              <a:gd name="connsiteX16" fmla="*/ 2971459 w 3573941"/>
              <a:gd name="connsiteY16" fmla="*/ 3071594 h 3378014"/>
              <a:gd name="connsiteX17" fmla="*/ 3215186 w 3573941"/>
              <a:gd name="connsiteY17" fmla="*/ 3231655 h 3378014"/>
              <a:gd name="connsiteX18" fmla="*/ 3302804 w 3573941"/>
              <a:gd name="connsiteY18" fmla="*/ 3313199 h 3378014"/>
              <a:gd name="connsiteX19" fmla="*/ 3367876 w 3573941"/>
              <a:gd name="connsiteY19" fmla="*/ 3377861 h 3378014"/>
              <a:gd name="connsiteX20" fmla="*/ 3420731 w 3573941"/>
              <a:gd name="connsiteY20" fmla="*/ 3321131 h 3378014"/>
              <a:gd name="connsiteX21" fmla="*/ 3569138 w 3573941"/>
              <a:gd name="connsiteY21" fmla="*/ 3067072 h 3378014"/>
              <a:gd name="connsiteX22" fmla="*/ 3521568 w 3573941"/>
              <a:gd name="connsiteY22" fmla="*/ 2887481 h 3378014"/>
              <a:gd name="connsiteX23" fmla="*/ 3363119 w 3573941"/>
              <a:gd name="connsiteY23" fmla="*/ 2824231 h 3378014"/>
              <a:gd name="connsiteX24" fmla="*/ 3299163 w 3573941"/>
              <a:gd name="connsiteY24" fmla="*/ 2681579 h 3378014"/>
              <a:gd name="connsiteX25" fmla="*/ 3109060 w 3573941"/>
              <a:gd name="connsiteY25" fmla="*/ 2368439 h 3378014"/>
              <a:gd name="connsiteX26" fmla="*/ 3198738 w 3573941"/>
              <a:gd name="connsiteY26" fmla="*/ 2174167 h 3378014"/>
              <a:gd name="connsiteX27" fmla="*/ 3209309 w 3573941"/>
              <a:gd name="connsiteY27" fmla="*/ 1999743 h 3378014"/>
              <a:gd name="connsiteX28" fmla="*/ 2992602 w 3573941"/>
              <a:gd name="connsiteY28" fmla="*/ 1899318 h 3378014"/>
              <a:gd name="connsiteX29" fmla="*/ 2892176 w 3573941"/>
              <a:gd name="connsiteY29" fmla="*/ 1936317 h 3378014"/>
              <a:gd name="connsiteX30" fmla="*/ 2707182 w 3573941"/>
              <a:gd name="connsiteY30" fmla="*/ 1804178 h 3378014"/>
              <a:gd name="connsiteX31" fmla="*/ 2451712 w 3573941"/>
              <a:gd name="connsiteY31" fmla="*/ 1605790 h 3378014"/>
              <a:gd name="connsiteX32" fmla="*/ 2078202 w 3573941"/>
              <a:gd name="connsiteY32" fmla="*/ 1122342 h 3378014"/>
              <a:gd name="connsiteX33" fmla="*/ 1972491 w 3573941"/>
              <a:gd name="connsiteY33" fmla="*/ 990204 h 3378014"/>
              <a:gd name="connsiteX34" fmla="*/ 1845814 w 3573941"/>
              <a:gd name="connsiteY34" fmla="*/ 916324 h 3378014"/>
              <a:gd name="connsiteX35" fmla="*/ 1755665 w 3573941"/>
              <a:gd name="connsiteY35" fmla="*/ 774202 h 3378014"/>
              <a:gd name="connsiteX36" fmla="*/ 1718784 w 3573941"/>
              <a:gd name="connsiteY36" fmla="*/ 662500 h 3378014"/>
              <a:gd name="connsiteX37" fmla="*/ 1597217 w 3573941"/>
              <a:gd name="connsiteY37" fmla="*/ 488076 h 3378014"/>
              <a:gd name="connsiteX38" fmla="*/ 1454507 w 3573941"/>
              <a:gd name="connsiteY38" fmla="*/ 355938 h 3378014"/>
              <a:gd name="connsiteX39" fmla="*/ 1348796 w 3573941"/>
              <a:gd name="connsiteY39" fmla="*/ 234370 h 3378014"/>
              <a:gd name="connsiteX40" fmla="*/ 1290655 w 3573941"/>
              <a:gd name="connsiteY40" fmla="*/ 107517 h 3378014"/>
              <a:gd name="connsiteX41" fmla="*/ 1216657 w 3573941"/>
              <a:gd name="connsiteY41" fmla="*/ 1806 h 3378014"/>
              <a:gd name="connsiteX42" fmla="*/ 814955 w 3573941"/>
              <a:gd name="connsiteY42" fmla="*/ 197371 h 3378014"/>
              <a:gd name="connsiteX43" fmla="*/ 720227 w 3573941"/>
              <a:gd name="connsiteY43" fmla="*/ 276243 h 3378014"/>
              <a:gd name="connsiteX44" fmla="*/ 868281 w 3573941"/>
              <a:gd name="connsiteY44" fmla="*/ 604359 h 3378014"/>
              <a:gd name="connsiteX45" fmla="*/ 619390 w 3573941"/>
              <a:gd name="connsiteY45" fmla="*/ 995489 h 3378014"/>
              <a:gd name="connsiteX0" fmla="*/ 619390 w 3573941"/>
              <a:gd name="connsiteY0" fmla="*/ 995489 h 3378014"/>
              <a:gd name="connsiteX1" fmla="*/ 481966 w 3573941"/>
              <a:gd name="connsiteY1" fmla="*/ 1243910 h 3378014"/>
              <a:gd name="connsiteX2" fmla="*/ 323399 w 3573941"/>
              <a:gd name="connsiteY2" fmla="*/ 1275623 h 3378014"/>
              <a:gd name="connsiteX3" fmla="*/ 196546 w 3573941"/>
              <a:gd name="connsiteY3" fmla="*/ 1317908 h 3378014"/>
              <a:gd name="connsiteX4" fmla="*/ 981 w 3573941"/>
              <a:gd name="connsiteY4" fmla="*/ 1624469 h 3378014"/>
              <a:gd name="connsiteX5" fmla="*/ 127834 w 3573941"/>
              <a:gd name="connsiteY5" fmla="*/ 1672039 h 3378014"/>
              <a:gd name="connsiteX6" fmla="*/ 281115 w 3573941"/>
              <a:gd name="connsiteY6" fmla="*/ 1703753 h 3378014"/>
              <a:gd name="connsiteX7" fmla="*/ 535233 w 3573941"/>
              <a:gd name="connsiteY7" fmla="*/ 1635217 h 3378014"/>
              <a:gd name="connsiteX8" fmla="*/ 777957 w 3573941"/>
              <a:gd name="connsiteY8" fmla="*/ 1555757 h 3378014"/>
              <a:gd name="connsiteX9" fmla="*/ 1073947 w 3573941"/>
              <a:gd name="connsiteY9" fmla="*/ 1587235 h 3378014"/>
              <a:gd name="connsiteX10" fmla="*/ 1337990 w 3573941"/>
              <a:gd name="connsiteY10" fmla="*/ 1849985 h 3378014"/>
              <a:gd name="connsiteX11" fmla="*/ 1713499 w 3573941"/>
              <a:gd name="connsiteY11" fmla="*/ 2088011 h 3378014"/>
              <a:gd name="connsiteX12" fmla="*/ 2019708 w 3573941"/>
              <a:gd name="connsiteY12" fmla="*/ 2173402 h 3378014"/>
              <a:gd name="connsiteX13" fmla="*/ 2272650 w 3573941"/>
              <a:gd name="connsiteY13" fmla="*/ 2393690 h 3378014"/>
              <a:gd name="connsiteX14" fmla="*/ 2442669 w 3573941"/>
              <a:gd name="connsiteY14" fmla="*/ 2593954 h 3378014"/>
              <a:gd name="connsiteX15" fmla="*/ 2626606 w 3573941"/>
              <a:gd name="connsiteY15" fmla="*/ 2799325 h 3378014"/>
              <a:gd name="connsiteX16" fmla="*/ 2971459 w 3573941"/>
              <a:gd name="connsiteY16" fmla="*/ 3071594 h 3378014"/>
              <a:gd name="connsiteX17" fmla="*/ 3215186 w 3573941"/>
              <a:gd name="connsiteY17" fmla="*/ 3231655 h 3378014"/>
              <a:gd name="connsiteX18" fmla="*/ 3302804 w 3573941"/>
              <a:gd name="connsiteY18" fmla="*/ 3313199 h 3378014"/>
              <a:gd name="connsiteX19" fmla="*/ 3367876 w 3573941"/>
              <a:gd name="connsiteY19" fmla="*/ 3377861 h 3378014"/>
              <a:gd name="connsiteX20" fmla="*/ 3420731 w 3573941"/>
              <a:gd name="connsiteY20" fmla="*/ 3321131 h 3378014"/>
              <a:gd name="connsiteX21" fmla="*/ 3569138 w 3573941"/>
              <a:gd name="connsiteY21" fmla="*/ 3067072 h 3378014"/>
              <a:gd name="connsiteX22" fmla="*/ 3521568 w 3573941"/>
              <a:gd name="connsiteY22" fmla="*/ 2887481 h 3378014"/>
              <a:gd name="connsiteX23" fmla="*/ 3363119 w 3573941"/>
              <a:gd name="connsiteY23" fmla="*/ 2824231 h 3378014"/>
              <a:gd name="connsiteX24" fmla="*/ 3299163 w 3573941"/>
              <a:gd name="connsiteY24" fmla="*/ 2681579 h 3378014"/>
              <a:gd name="connsiteX25" fmla="*/ 3109060 w 3573941"/>
              <a:gd name="connsiteY25" fmla="*/ 2368439 h 3378014"/>
              <a:gd name="connsiteX26" fmla="*/ 3198738 w 3573941"/>
              <a:gd name="connsiteY26" fmla="*/ 2174167 h 3378014"/>
              <a:gd name="connsiteX27" fmla="*/ 3209309 w 3573941"/>
              <a:gd name="connsiteY27" fmla="*/ 1999743 h 3378014"/>
              <a:gd name="connsiteX28" fmla="*/ 2992602 w 3573941"/>
              <a:gd name="connsiteY28" fmla="*/ 1899318 h 3378014"/>
              <a:gd name="connsiteX29" fmla="*/ 2892176 w 3573941"/>
              <a:gd name="connsiteY29" fmla="*/ 1936317 h 3378014"/>
              <a:gd name="connsiteX30" fmla="*/ 2707182 w 3573941"/>
              <a:gd name="connsiteY30" fmla="*/ 1804178 h 3378014"/>
              <a:gd name="connsiteX31" fmla="*/ 2451712 w 3573941"/>
              <a:gd name="connsiteY31" fmla="*/ 1605790 h 3378014"/>
              <a:gd name="connsiteX32" fmla="*/ 2078202 w 3573941"/>
              <a:gd name="connsiteY32" fmla="*/ 1122342 h 3378014"/>
              <a:gd name="connsiteX33" fmla="*/ 1972491 w 3573941"/>
              <a:gd name="connsiteY33" fmla="*/ 990204 h 3378014"/>
              <a:gd name="connsiteX34" fmla="*/ 1845814 w 3573941"/>
              <a:gd name="connsiteY34" fmla="*/ 916324 h 3378014"/>
              <a:gd name="connsiteX35" fmla="*/ 1755665 w 3573941"/>
              <a:gd name="connsiteY35" fmla="*/ 774202 h 3378014"/>
              <a:gd name="connsiteX36" fmla="*/ 1718784 w 3573941"/>
              <a:gd name="connsiteY36" fmla="*/ 662500 h 3378014"/>
              <a:gd name="connsiteX37" fmla="*/ 1597217 w 3573941"/>
              <a:gd name="connsiteY37" fmla="*/ 488076 h 3378014"/>
              <a:gd name="connsiteX38" fmla="*/ 1454507 w 3573941"/>
              <a:gd name="connsiteY38" fmla="*/ 355938 h 3378014"/>
              <a:gd name="connsiteX39" fmla="*/ 1348796 w 3573941"/>
              <a:gd name="connsiteY39" fmla="*/ 234370 h 3378014"/>
              <a:gd name="connsiteX40" fmla="*/ 1290655 w 3573941"/>
              <a:gd name="connsiteY40" fmla="*/ 107517 h 3378014"/>
              <a:gd name="connsiteX41" fmla="*/ 1216657 w 3573941"/>
              <a:gd name="connsiteY41" fmla="*/ 1806 h 3378014"/>
              <a:gd name="connsiteX42" fmla="*/ 814955 w 3573941"/>
              <a:gd name="connsiteY42" fmla="*/ 197371 h 3378014"/>
              <a:gd name="connsiteX43" fmla="*/ 720227 w 3573941"/>
              <a:gd name="connsiteY43" fmla="*/ 276243 h 3378014"/>
              <a:gd name="connsiteX44" fmla="*/ 868281 w 3573941"/>
              <a:gd name="connsiteY44" fmla="*/ 604359 h 3378014"/>
              <a:gd name="connsiteX45" fmla="*/ 619390 w 3573941"/>
              <a:gd name="connsiteY45" fmla="*/ 995489 h 3378014"/>
              <a:gd name="connsiteX0" fmla="*/ 619390 w 3573941"/>
              <a:gd name="connsiteY0" fmla="*/ 995489 h 3378014"/>
              <a:gd name="connsiteX1" fmla="*/ 481966 w 3573941"/>
              <a:gd name="connsiteY1" fmla="*/ 1243910 h 3378014"/>
              <a:gd name="connsiteX2" fmla="*/ 323399 w 3573941"/>
              <a:gd name="connsiteY2" fmla="*/ 1275623 h 3378014"/>
              <a:gd name="connsiteX3" fmla="*/ 196546 w 3573941"/>
              <a:gd name="connsiteY3" fmla="*/ 1317908 h 3378014"/>
              <a:gd name="connsiteX4" fmla="*/ 981 w 3573941"/>
              <a:gd name="connsiteY4" fmla="*/ 1624469 h 3378014"/>
              <a:gd name="connsiteX5" fmla="*/ 127834 w 3573941"/>
              <a:gd name="connsiteY5" fmla="*/ 1672039 h 3378014"/>
              <a:gd name="connsiteX6" fmla="*/ 281115 w 3573941"/>
              <a:gd name="connsiteY6" fmla="*/ 1703753 h 3378014"/>
              <a:gd name="connsiteX7" fmla="*/ 535233 w 3573941"/>
              <a:gd name="connsiteY7" fmla="*/ 1635217 h 3378014"/>
              <a:gd name="connsiteX8" fmla="*/ 777957 w 3573941"/>
              <a:gd name="connsiteY8" fmla="*/ 1555757 h 3378014"/>
              <a:gd name="connsiteX9" fmla="*/ 1073947 w 3573941"/>
              <a:gd name="connsiteY9" fmla="*/ 1587235 h 3378014"/>
              <a:gd name="connsiteX10" fmla="*/ 1337990 w 3573941"/>
              <a:gd name="connsiteY10" fmla="*/ 1849985 h 3378014"/>
              <a:gd name="connsiteX11" fmla="*/ 1713499 w 3573941"/>
              <a:gd name="connsiteY11" fmla="*/ 2088011 h 3378014"/>
              <a:gd name="connsiteX12" fmla="*/ 2019708 w 3573941"/>
              <a:gd name="connsiteY12" fmla="*/ 2173402 h 3378014"/>
              <a:gd name="connsiteX13" fmla="*/ 2272650 w 3573941"/>
              <a:gd name="connsiteY13" fmla="*/ 2393690 h 3378014"/>
              <a:gd name="connsiteX14" fmla="*/ 2442669 w 3573941"/>
              <a:gd name="connsiteY14" fmla="*/ 2593954 h 3378014"/>
              <a:gd name="connsiteX15" fmla="*/ 2626606 w 3573941"/>
              <a:gd name="connsiteY15" fmla="*/ 2799325 h 3378014"/>
              <a:gd name="connsiteX16" fmla="*/ 2913965 w 3573941"/>
              <a:gd name="connsiteY16" fmla="*/ 3082047 h 3378014"/>
              <a:gd name="connsiteX17" fmla="*/ 3215186 w 3573941"/>
              <a:gd name="connsiteY17" fmla="*/ 3231655 h 3378014"/>
              <a:gd name="connsiteX18" fmla="*/ 3302804 w 3573941"/>
              <a:gd name="connsiteY18" fmla="*/ 3313199 h 3378014"/>
              <a:gd name="connsiteX19" fmla="*/ 3367876 w 3573941"/>
              <a:gd name="connsiteY19" fmla="*/ 3377861 h 3378014"/>
              <a:gd name="connsiteX20" fmla="*/ 3420731 w 3573941"/>
              <a:gd name="connsiteY20" fmla="*/ 3321131 h 3378014"/>
              <a:gd name="connsiteX21" fmla="*/ 3569138 w 3573941"/>
              <a:gd name="connsiteY21" fmla="*/ 3067072 h 3378014"/>
              <a:gd name="connsiteX22" fmla="*/ 3521568 w 3573941"/>
              <a:gd name="connsiteY22" fmla="*/ 2887481 h 3378014"/>
              <a:gd name="connsiteX23" fmla="*/ 3363119 w 3573941"/>
              <a:gd name="connsiteY23" fmla="*/ 2824231 h 3378014"/>
              <a:gd name="connsiteX24" fmla="*/ 3299163 w 3573941"/>
              <a:gd name="connsiteY24" fmla="*/ 2681579 h 3378014"/>
              <a:gd name="connsiteX25" fmla="*/ 3109060 w 3573941"/>
              <a:gd name="connsiteY25" fmla="*/ 2368439 h 3378014"/>
              <a:gd name="connsiteX26" fmla="*/ 3198738 w 3573941"/>
              <a:gd name="connsiteY26" fmla="*/ 2174167 h 3378014"/>
              <a:gd name="connsiteX27" fmla="*/ 3209309 w 3573941"/>
              <a:gd name="connsiteY27" fmla="*/ 1999743 h 3378014"/>
              <a:gd name="connsiteX28" fmla="*/ 2992602 w 3573941"/>
              <a:gd name="connsiteY28" fmla="*/ 1899318 h 3378014"/>
              <a:gd name="connsiteX29" fmla="*/ 2892176 w 3573941"/>
              <a:gd name="connsiteY29" fmla="*/ 1936317 h 3378014"/>
              <a:gd name="connsiteX30" fmla="*/ 2707182 w 3573941"/>
              <a:gd name="connsiteY30" fmla="*/ 1804178 h 3378014"/>
              <a:gd name="connsiteX31" fmla="*/ 2451712 w 3573941"/>
              <a:gd name="connsiteY31" fmla="*/ 1605790 h 3378014"/>
              <a:gd name="connsiteX32" fmla="*/ 2078202 w 3573941"/>
              <a:gd name="connsiteY32" fmla="*/ 1122342 h 3378014"/>
              <a:gd name="connsiteX33" fmla="*/ 1972491 w 3573941"/>
              <a:gd name="connsiteY33" fmla="*/ 990204 h 3378014"/>
              <a:gd name="connsiteX34" fmla="*/ 1845814 w 3573941"/>
              <a:gd name="connsiteY34" fmla="*/ 916324 h 3378014"/>
              <a:gd name="connsiteX35" fmla="*/ 1755665 w 3573941"/>
              <a:gd name="connsiteY35" fmla="*/ 774202 h 3378014"/>
              <a:gd name="connsiteX36" fmla="*/ 1718784 w 3573941"/>
              <a:gd name="connsiteY36" fmla="*/ 662500 h 3378014"/>
              <a:gd name="connsiteX37" fmla="*/ 1597217 w 3573941"/>
              <a:gd name="connsiteY37" fmla="*/ 488076 h 3378014"/>
              <a:gd name="connsiteX38" fmla="*/ 1454507 w 3573941"/>
              <a:gd name="connsiteY38" fmla="*/ 355938 h 3378014"/>
              <a:gd name="connsiteX39" fmla="*/ 1348796 w 3573941"/>
              <a:gd name="connsiteY39" fmla="*/ 234370 h 3378014"/>
              <a:gd name="connsiteX40" fmla="*/ 1290655 w 3573941"/>
              <a:gd name="connsiteY40" fmla="*/ 107517 h 3378014"/>
              <a:gd name="connsiteX41" fmla="*/ 1216657 w 3573941"/>
              <a:gd name="connsiteY41" fmla="*/ 1806 h 3378014"/>
              <a:gd name="connsiteX42" fmla="*/ 814955 w 3573941"/>
              <a:gd name="connsiteY42" fmla="*/ 197371 h 3378014"/>
              <a:gd name="connsiteX43" fmla="*/ 720227 w 3573941"/>
              <a:gd name="connsiteY43" fmla="*/ 276243 h 3378014"/>
              <a:gd name="connsiteX44" fmla="*/ 868281 w 3573941"/>
              <a:gd name="connsiteY44" fmla="*/ 604359 h 3378014"/>
              <a:gd name="connsiteX45" fmla="*/ 619390 w 3573941"/>
              <a:gd name="connsiteY45" fmla="*/ 995489 h 3378014"/>
              <a:gd name="connsiteX0" fmla="*/ 619390 w 3573941"/>
              <a:gd name="connsiteY0" fmla="*/ 995489 h 3378014"/>
              <a:gd name="connsiteX1" fmla="*/ 481966 w 3573941"/>
              <a:gd name="connsiteY1" fmla="*/ 1243910 h 3378014"/>
              <a:gd name="connsiteX2" fmla="*/ 323399 w 3573941"/>
              <a:gd name="connsiteY2" fmla="*/ 1275623 h 3378014"/>
              <a:gd name="connsiteX3" fmla="*/ 196546 w 3573941"/>
              <a:gd name="connsiteY3" fmla="*/ 1317908 h 3378014"/>
              <a:gd name="connsiteX4" fmla="*/ 981 w 3573941"/>
              <a:gd name="connsiteY4" fmla="*/ 1624469 h 3378014"/>
              <a:gd name="connsiteX5" fmla="*/ 127834 w 3573941"/>
              <a:gd name="connsiteY5" fmla="*/ 1672039 h 3378014"/>
              <a:gd name="connsiteX6" fmla="*/ 281115 w 3573941"/>
              <a:gd name="connsiteY6" fmla="*/ 1703753 h 3378014"/>
              <a:gd name="connsiteX7" fmla="*/ 535233 w 3573941"/>
              <a:gd name="connsiteY7" fmla="*/ 1635217 h 3378014"/>
              <a:gd name="connsiteX8" fmla="*/ 777957 w 3573941"/>
              <a:gd name="connsiteY8" fmla="*/ 1555757 h 3378014"/>
              <a:gd name="connsiteX9" fmla="*/ 1073947 w 3573941"/>
              <a:gd name="connsiteY9" fmla="*/ 1587235 h 3378014"/>
              <a:gd name="connsiteX10" fmla="*/ 1337990 w 3573941"/>
              <a:gd name="connsiteY10" fmla="*/ 1849985 h 3378014"/>
              <a:gd name="connsiteX11" fmla="*/ 1713499 w 3573941"/>
              <a:gd name="connsiteY11" fmla="*/ 2088011 h 3378014"/>
              <a:gd name="connsiteX12" fmla="*/ 2019708 w 3573941"/>
              <a:gd name="connsiteY12" fmla="*/ 2173402 h 3378014"/>
              <a:gd name="connsiteX13" fmla="*/ 2272650 w 3573941"/>
              <a:gd name="connsiteY13" fmla="*/ 2393690 h 3378014"/>
              <a:gd name="connsiteX14" fmla="*/ 2442669 w 3573941"/>
              <a:gd name="connsiteY14" fmla="*/ 2593954 h 3378014"/>
              <a:gd name="connsiteX15" fmla="*/ 2626606 w 3573941"/>
              <a:gd name="connsiteY15" fmla="*/ 2799325 h 3378014"/>
              <a:gd name="connsiteX16" fmla="*/ 2940099 w 3573941"/>
              <a:gd name="connsiteY16" fmla="*/ 3082047 h 3378014"/>
              <a:gd name="connsiteX17" fmla="*/ 3215186 w 3573941"/>
              <a:gd name="connsiteY17" fmla="*/ 3231655 h 3378014"/>
              <a:gd name="connsiteX18" fmla="*/ 3302804 w 3573941"/>
              <a:gd name="connsiteY18" fmla="*/ 3313199 h 3378014"/>
              <a:gd name="connsiteX19" fmla="*/ 3367876 w 3573941"/>
              <a:gd name="connsiteY19" fmla="*/ 3377861 h 3378014"/>
              <a:gd name="connsiteX20" fmla="*/ 3420731 w 3573941"/>
              <a:gd name="connsiteY20" fmla="*/ 3321131 h 3378014"/>
              <a:gd name="connsiteX21" fmla="*/ 3569138 w 3573941"/>
              <a:gd name="connsiteY21" fmla="*/ 3067072 h 3378014"/>
              <a:gd name="connsiteX22" fmla="*/ 3521568 w 3573941"/>
              <a:gd name="connsiteY22" fmla="*/ 2887481 h 3378014"/>
              <a:gd name="connsiteX23" fmla="*/ 3363119 w 3573941"/>
              <a:gd name="connsiteY23" fmla="*/ 2824231 h 3378014"/>
              <a:gd name="connsiteX24" fmla="*/ 3299163 w 3573941"/>
              <a:gd name="connsiteY24" fmla="*/ 2681579 h 3378014"/>
              <a:gd name="connsiteX25" fmla="*/ 3109060 w 3573941"/>
              <a:gd name="connsiteY25" fmla="*/ 2368439 h 3378014"/>
              <a:gd name="connsiteX26" fmla="*/ 3198738 w 3573941"/>
              <a:gd name="connsiteY26" fmla="*/ 2174167 h 3378014"/>
              <a:gd name="connsiteX27" fmla="*/ 3209309 w 3573941"/>
              <a:gd name="connsiteY27" fmla="*/ 1999743 h 3378014"/>
              <a:gd name="connsiteX28" fmla="*/ 2992602 w 3573941"/>
              <a:gd name="connsiteY28" fmla="*/ 1899318 h 3378014"/>
              <a:gd name="connsiteX29" fmla="*/ 2892176 w 3573941"/>
              <a:gd name="connsiteY29" fmla="*/ 1936317 h 3378014"/>
              <a:gd name="connsiteX30" fmla="*/ 2707182 w 3573941"/>
              <a:gd name="connsiteY30" fmla="*/ 1804178 h 3378014"/>
              <a:gd name="connsiteX31" fmla="*/ 2451712 w 3573941"/>
              <a:gd name="connsiteY31" fmla="*/ 1605790 h 3378014"/>
              <a:gd name="connsiteX32" fmla="*/ 2078202 w 3573941"/>
              <a:gd name="connsiteY32" fmla="*/ 1122342 h 3378014"/>
              <a:gd name="connsiteX33" fmla="*/ 1972491 w 3573941"/>
              <a:gd name="connsiteY33" fmla="*/ 990204 h 3378014"/>
              <a:gd name="connsiteX34" fmla="*/ 1845814 w 3573941"/>
              <a:gd name="connsiteY34" fmla="*/ 916324 h 3378014"/>
              <a:gd name="connsiteX35" fmla="*/ 1755665 w 3573941"/>
              <a:gd name="connsiteY35" fmla="*/ 774202 h 3378014"/>
              <a:gd name="connsiteX36" fmla="*/ 1718784 w 3573941"/>
              <a:gd name="connsiteY36" fmla="*/ 662500 h 3378014"/>
              <a:gd name="connsiteX37" fmla="*/ 1597217 w 3573941"/>
              <a:gd name="connsiteY37" fmla="*/ 488076 h 3378014"/>
              <a:gd name="connsiteX38" fmla="*/ 1454507 w 3573941"/>
              <a:gd name="connsiteY38" fmla="*/ 355938 h 3378014"/>
              <a:gd name="connsiteX39" fmla="*/ 1348796 w 3573941"/>
              <a:gd name="connsiteY39" fmla="*/ 234370 h 3378014"/>
              <a:gd name="connsiteX40" fmla="*/ 1290655 w 3573941"/>
              <a:gd name="connsiteY40" fmla="*/ 107517 h 3378014"/>
              <a:gd name="connsiteX41" fmla="*/ 1216657 w 3573941"/>
              <a:gd name="connsiteY41" fmla="*/ 1806 h 3378014"/>
              <a:gd name="connsiteX42" fmla="*/ 814955 w 3573941"/>
              <a:gd name="connsiteY42" fmla="*/ 197371 h 3378014"/>
              <a:gd name="connsiteX43" fmla="*/ 720227 w 3573941"/>
              <a:gd name="connsiteY43" fmla="*/ 276243 h 3378014"/>
              <a:gd name="connsiteX44" fmla="*/ 868281 w 3573941"/>
              <a:gd name="connsiteY44" fmla="*/ 604359 h 3378014"/>
              <a:gd name="connsiteX45" fmla="*/ 619390 w 3573941"/>
              <a:gd name="connsiteY45" fmla="*/ 995489 h 3378014"/>
              <a:gd name="connsiteX0" fmla="*/ 619390 w 3573941"/>
              <a:gd name="connsiteY0" fmla="*/ 995489 h 3378014"/>
              <a:gd name="connsiteX1" fmla="*/ 481966 w 3573941"/>
              <a:gd name="connsiteY1" fmla="*/ 1243910 h 3378014"/>
              <a:gd name="connsiteX2" fmla="*/ 323399 w 3573941"/>
              <a:gd name="connsiteY2" fmla="*/ 1275623 h 3378014"/>
              <a:gd name="connsiteX3" fmla="*/ 196546 w 3573941"/>
              <a:gd name="connsiteY3" fmla="*/ 1317908 h 3378014"/>
              <a:gd name="connsiteX4" fmla="*/ 981 w 3573941"/>
              <a:gd name="connsiteY4" fmla="*/ 1624469 h 3378014"/>
              <a:gd name="connsiteX5" fmla="*/ 127834 w 3573941"/>
              <a:gd name="connsiteY5" fmla="*/ 1672039 h 3378014"/>
              <a:gd name="connsiteX6" fmla="*/ 281115 w 3573941"/>
              <a:gd name="connsiteY6" fmla="*/ 1703753 h 3378014"/>
              <a:gd name="connsiteX7" fmla="*/ 535233 w 3573941"/>
              <a:gd name="connsiteY7" fmla="*/ 1635217 h 3378014"/>
              <a:gd name="connsiteX8" fmla="*/ 777957 w 3573941"/>
              <a:gd name="connsiteY8" fmla="*/ 1555757 h 3378014"/>
              <a:gd name="connsiteX9" fmla="*/ 1073947 w 3573941"/>
              <a:gd name="connsiteY9" fmla="*/ 1691770 h 3378014"/>
              <a:gd name="connsiteX10" fmla="*/ 1337990 w 3573941"/>
              <a:gd name="connsiteY10" fmla="*/ 1849985 h 3378014"/>
              <a:gd name="connsiteX11" fmla="*/ 1713499 w 3573941"/>
              <a:gd name="connsiteY11" fmla="*/ 2088011 h 3378014"/>
              <a:gd name="connsiteX12" fmla="*/ 2019708 w 3573941"/>
              <a:gd name="connsiteY12" fmla="*/ 2173402 h 3378014"/>
              <a:gd name="connsiteX13" fmla="*/ 2272650 w 3573941"/>
              <a:gd name="connsiteY13" fmla="*/ 2393690 h 3378014"/>
              <a:gd name="connsiteX14" fmla="*/ 2442669 w 3573941"/>
              <a:gd name="connsiteY14" fmla="*/ 2593954 h 3378014"/>
              <a:gd name="connsiteX15" fmla="*/ 2626606 w 3573941"/>
              <a:gd name="connsiteY15" fmla="*/ 2799325 h 3378014"/>
              <a:gd name="connsiteX16" fmla="*/ 2940099 w 3573941"/>
              <a:gd name="connsiteY16" fmla="*/ 3082047 h 3378014"/>
              <a:gd name="connsiteX17" fmla="*/ 3215186 w 3573941"/>
              <a:gd name="connsiteY17" fmla="*/ 3231655 h 3378014"/>
              <a:gd name="connsiteX18" fmla="*/ 3302804 w 3573941"/>
              <a:gd name="connsiteY18" fmla="*/ 3313199 h 3378014"/>
              <a:gd name="connsiteX19" fmla="*/ 3367876 w 3573941"/>
              <a:gd name="connsiteY19" fmla="*/ 3377861 h 3378014"/>
              <a:gd name="connsiteX20" fmla="*/ 3420731 w 3573941"/>
              <a:gd name="connsiteY20" fmla="*/ 3321131 h 3378014"/>
              <a:gd name="connsiteX21" fmla="*/ 3569138 w 3573941"/>
              <a:gd name="connsiteY21" fmla="*/ 3067072 h 3378014"/>
              <a:gd name="connsiteX22" fmla="*/ 3521568 w 3573941"/>
              <a:gd name="connsiteY22" fmla="*/ 2887481 h 3378014"/>
              <a:gd name="connsiteX23" fmla="*/ 3363119 w 3573941"/>
              <a:gd name="connsiteY23" fmla="*/ 2824231 h 3378014"/>
              <a:gd name="connsiteX24" fmla="*/ 3299163 w 3573941"/>
              <a:gd name="connsiteY24" fmla="*/ 2681579 h 3378014"/>
              <a:gd name="connsiteX25" fmla="*/ 3109060 w 3573941"/>
              <a:gd name="connsiteY25" fmla="*/ 2368439 h 3378014"/>
              <a:gd name="connsiteX26" fmla="*/ 3198738 w 3573941"/>
              <a:gd name="connsiteY26" fmla="*/ 2174167 h 3378014"/>
              <a:gd name="connsiteX27" fmla="*/ 3209309 w 3573941"/>
              <a:gd name="connsiteY27" fmla="*/ 1999743 h 3378014"/>
              <a:gd name="connsiteX28" fmla="*/ 2992602 w 3573941"/>
              <a:gd name="connsiteY28" fmla="*/ 1899318 h 3378014"/>
              <a:gd name="connsiteX29" fmla="*/ 2892176 w 3573941"/>
              <a:gd name="connsiteY29" fmla="*/ 1936317 h 3378014"/>
              <a:gd name="connsiteX30" fmla="*/ 2707182 w 3573941"/>
              <a:gd name="connsiteY30" fmla="*/ 1804178 h 3378014"/>
              <a:gd name="connsiteX31" fmla="*/ 2451712 w 3573941"/>
              <a:gd name="connsiteY31" fmla="*/ 1605790 h 3378014"/>
              <a:gd name="connsiteX32" fmla="*/ 2078202 w 3573941"/>
              <a:gd name="connsiteY32" fmla="*/ 1122342 h 3378014"/>
              <a:gd name="connsiteX33" fmla="*/ 1972491 w 3573941"/>
              <a:gd name="connsiteY33" fmla="*/ 990204 h 3378014"/>
              <a:gd name="connsiteX34" fmla="*/ 1845814 w 3573941"/>
              <a:gd name="connsiteY34" fmla="*/ 916324 h 3378014"/>
              <a:gd name="connsiteX35" fmla="*/ 1755665 w 3573941"/>
              <a:gd name="connsiteY35" fmla="*/ 774202 h 3378014"/>
              <a:gd name="connsiteX36" fmla="*/ 1718784 w 3573941"/>
              <a:gd name="connsiteY36" fmla="*/ 662500 h 3378014"/>
              <a:gd name="connsiteX37" fmla="*/ 1597217 w 3573941"/>
              <a:gd name="connsiteY37" fmla="*/ 488076 h 3378014"/>
              <a:gd name="connsiteX38" fmla="*/ 1454507 w 3573941"/>
              <a:gd name="connsiteY38" fmla="*/ 355938 h 3378014"/>
              <a:gd name="connsiteX39" fmla="*/ 1348796 w 3573941"/>
              <a:gd name="connsiteY39" fmla="*/ 234370 h 3378014"/>
              <a:gd name="connsiteX40" fmla="*/ 1290655 w 3573941"/>
              <a:gd name="connsiteY40" fmla="*/ 107517 h 3378014"/>
              <a:gd name="connsiteX41" fmla="*/ 1216657 w 3573941"/>
              <a:gd name="connsiteY41" fmla="*/ 1806 h 3378014"/>
              <a:gd name="connsiteX42" fmla="*/ 814955 w 3573941"/>
              <a:gd name="connsiteY42" fmla="*/ 197371 h 3378014"/>
              <a:gd name="connsiteX43" fmla="*/ 720227 w 3573941"/>
              <a:gd name="connsiteY43" fmla="*/ 276243 h 3378014"/>
              <a:gd name="connsiteX44" fmla="*/ 868281 w 3573941"/>
              <a:gd name="connsiteY44" fmla="*/ 604359 h 3378014"/>
              <a:gd name="connsiteX45" fmla="*/ 619390 w 3573941"/>
              <a:gd name="connsiteY45" fmla="*/ 995489 h 3378014"/>
              <a:gd name="connsiteX0" fmla="*/ 619390 w 3573941"/>
              <a:gd name="connsiteY0" fmla="*/ 995489 h 3378014"/>
              <a:gd name="connsiteX1" fmla="*/ 481966 w 3573941"/>
              <a:gd name="connsiteY1" fmla="*/ 1243910 h 3378014"/>
              <a:gd name="connsiteX2" fmla="*/ 323399 w 3573941"/>
              <a:gd name="connsiteY2" fmla="*/ 1275623 h 3378014"/>
              <a:gd name="connsiteX3" fmla="*/ 196546 w 3573941"/>
              <a:gd name="connsiteY3" fmla="*/ 1317908 h 3378014"/>
              <a:gd name="connsiteX4" fmla="*/ 981 w 3573941"/>
              <a:gd name="connsiteY4" fmla="*/ 1624469 h 3378014"/>
              <a:gd name="connsiteX5" fmla="*/ 127834 w 3573941"/>
              <a:gd name="connsiteY5" fmla="*/ 1672039 h 3378014"/>
              <a:gd name="connsiteX6" fmla="*/ 281115 w 3573941"/>
              <a:gd name="connsiteY6" fmla="*/ 1703753 h 3378014"/>
              <a:gd name="connsiteX7" fmla="*/ 535233 w 3573941"/>
              <a:gd name="connsiteY7" fmla="*/ 1635217 h 3378014"/>
              <a:gd name="connsiteX8" fmla="*/ 777957 w 3573941"/>
              <a:gd name="connsiteY8" fmla="*/ 1613251 h 3378014"/>
              <a:gd name="connsiteX9" fmla="*/ 1073947 w 3573941"/>
              <a:gd name="connsiteY9" fmla="*/ 1691770 h 3378014"/>
              <a:gd name="connsiteX10" fmla="*/ 1337990 w 3573941"/>
              <a:gd name="connsiteY10" fmla="*/ 1849985 h 3378014"/>
              <a:gd name="connsiteX11" fmla="*/ 1713499 w 3573941"/>
              <a:gd name="connsiteY11" fmla="*/ 2088011 h 3378014"/>
              <a:gd name="connsiteX12" fmla="*/ 2019708 w 3573941"/>
              <a:gd name="connsiteY12" fmla="*/ 2173402 h 3378014"/>
              <a:gd name="connsiteX13" fmla="*/ 2272650 w 3573941"/>
              <a:gd name="connsiteY13" fmla="*/ 2393690 h 3378014"/>
              <a:gd name="connsiteX14" fmla="*/ 2442669 w 3573941"/>
              <a:gd name="connsiteY14" fmla="*/ 2593954 h 3378014"/>
              <a:gd name="connsiteX15" fmla="*/ 2626606 w 3573941"/>
              <a:gd name="connsiteY15" fmla="*/ 2799325 h 3378014"/>
              <a:gd name="connsiteX16" fmla="*/ 2940099 w 3573941"/>
              <a:gd name="connsiteY16" fmla="*/ 3082047 h 3378014"/>
              <a:gd name="connsiteX17" fmla="*/ 3215186 w 3573941"/>
              <a:gd name="connsiteY17" fmla="*/ 3231655 h 3378014"/>
              <a:gd name="connsiteX18" fmla="*/ 3302804 w 3573941"/>
              <a:gd name="connsiteY18" fmla="*/ 3313199 h 3378014"/>
              <a:gd name="connsiteX19" fmla="*/ 3367876 w 3573941"/>
              <a:gd name="connsiteY19" fmla="*/ 3377861 h 3378014"/>
              <a:gd name="connsiteX20" fmla="*/ 3420731 w 3573941"/>
              <a:gd name="connsiteY20" fmla="*/ 3321131 h 3378014"/>
              <a:gd name="connsiteX21" fmla="*/ 3569138 w 3573941"/>
              <a:gd name="connsiteY21" fmla="*/ 3067072 h 3378014"/>
              <a:gd name="connsiteX22" fmla="*/ 3521568 w 3573941"/>
              <a:gd name="connsiteY22" fmla="*/ 2887481 h 3378014"/>
              <a:gd name="connsiteX23" fmla="*/ 3363119 w 3573941"/>
              <a:gd name="connsiteY23" fmla="*/ 2824231 h 3378014"/>
              <a:gd name="connsiteX24" fmla="*/ 3299163 w 3573941"/>
              <a:gd name="connsiteY24" fmla="*/ 2681579 h 3378014"/>
              <a:gd name="connsiteX25" fmla="*/ 3109060 w 3573941"/>
              <a:gd name="connsiteY25" fmla="*/ 2368439 h 3378014"/>
              <a:gd name="connsiteX26" fmla="*/ 3198738 w 3573941"/>
              <a:gd name="connsiteY26" fmla="*/ 2174167 h 3378014"/>
              <a:gd name="connsiteX27" fmla="*/ 3209309 w 3573941"/>
              <a:gd name="connsiteY27" fmla="*/ 1999743 h 3378014"/>
              <a:gd name="connsiteX28" fmla="*/ 2992602 w 3573941"/>
              <a:gd name="connsiteY28" fmla="*/ 1899318 h 3378014"/>
              <a:gd name="connsiteX29" fmla="*/ 2892176 w 3573941"/>
              <a:gd name="connsiteY29" fmla="*/ 1936317 h 3378014"/>
              <a:gd name="connsiteX30" fmla="*/ 2707182 w 3573941"/>
              <a:gd name="connsiteY30" fmla="*/ 1804178 h 3378014"/>
              <a:gd name="connsiteX31" fmla="*/ 2451712 w 3573941"/>
              <a:gd name="connsiteY31" fmla="*/ 1605790 h 3378014"/>
              <a:gd name="connsiteX32" fmla="*/ 2078202 w 3573941"/>
              <a:gd name="connsiteY32" fmla="*/ 1122342 h 3378014"/>
              <a:gd name="connsiteX33" fmla="*/ 1972491 w 3573941"/>
              <a:gd name="connsiteY33" fmla="*/ 990204 h 3378014"/>
              <a:gd name="connsiteX34" fmla="*/ 1845814 w 3573941"/>
              <a:gd name="connsiteY34" fmla="*/ 916324 h 3378014"/>
              <a:gd name="connsiteX35" fmla="*/ 1755665 w 3573941"/>
              <a:gd name="connsiteY35" fmla="*/ 774202 h 3378014"/>
              <a:gd name="connsiteX36" fmla="*/ 1718784 w 3573941"/>
              <a:gd name="connsiteY36" fmla="*/ 662500 h 3378014"/>
              <a:gd name="connsiteX37" fmla="*/ 1597217 w 3573941"/>
              <a:gd name="connsiteY37" fmla="*/ 488076 h 3378014"/>
              <a:gd name="connsiteX38" fmla="*/ 1454507 w 3573941"/>
              <a:gd name="connsiteY38" fmla="*/ 355938 h 3378014"/>
              <a:gd name="connsiteX39" fmla="*/ 1348796 w 3573941"/>
              <a:gd name="connsiteY39" fmla="*/ 234370 h 3378014"/>
              <a:gd name="connsiteX40" fmla="*/ 1290655 w 3573941"/>
              <a:gd name="connsiteY40" fmla="*/ 107517 h 3378014"/>
              <a:gd name="connsiteX41" fmla="*/ 1216657 w 3573941"/>
              <a:gd name="connsiteY41" fmla="*/ 1806 h 3378014"/>
              <a:gd name="connsiteX42" fmla="*/ 814955 w 3573941"/>
              <a:gd name="connsiteY42" fmla="*/ 197371 h 3378014"/>
              <a:gd name="connsiteX43" fmla="*/ 720227 w 3573941"/>
              <a:gd name="connsiteY43" fmla="*/ 276243 h 3378014"/>
              <a:gd name="connsiteX44" fmla="*/ 868281 w 3573941"/>
              <a:gd name="connsiteY44" fmla="*/ 604359 h 3378014"/>
              <a:gd name="connsiteX45" fmla="*/ 619390 w 3573941"/>
              <a:gd name="connsiteY45" fmla="*/ 995489 h 3378014"/>
              <a:gd name="connsiteX0" fmla="*/ 619407 w 3573958"/>
              <a:gd name="connsiteY0" fmla="*/ 995489 h 3378014"/>
              <a:gd name="connsiteX1" fmla="*/ 481983 w 3573958"/>
              <a:gd name="connsiteY1" fmla="*/ 1243910 h 3378014"/>
              <a:gd name="connsiteX2" fmla="*/ 323416 w 3573958"/>
              <a:gd name="connsiteY2" fmla="*/ 1275623 h 3378014"/>
              <a:gd name="connsiteX3" fmla="*/ 196563 w 3573958"/>
              <a:gd name="connsiteY3" fmla="*/ 1317908 h 3378014"/>
              <a:gd name="connsiteX4" fmla="*/ 998 w 3573958"/>
              <a:gd name="connsiteY4" fmla="*/ 1624469 h 3378014"/>
              <a:gd name="connsiteX5" fmla="*/ 127851 w 3573958"/>
              <a:gd name="connsiteY5" fmla="*/ 1672039 h 3378014"/>
              <a:gd name="connsiteX6" fmla="*/ 291585 w 3573958"/>
              <a:gd name="connsiteY6" fmla="*/ 1776928 h 3378014"/>
              <a:gd name="connsiteX7" fmla="*/ 535250 w 3573958"/>
              <a:gd name="connsiteY7" fmla="*/ 1635217 h 3378014"/>
              <a:gd name="connsiteX8" fmla="*/ 777974 w 3573958"/>
              <a:gd name="connsiteY8" fmla="*/ 1613251 h 3378014"/>
              <a:gd name="connsiteX9" fmla="*/ 1073964 w 3573958"/>
              <a:gd name="connsiteY9" fmla="*/ 1691770 h 3378014"/>
              <a:gd name="connsiteX10" fmla="*/ 1338007 w 3573958"/>
              <a:gd name="connsiteY10" fmla="*/ 1849985 h 3378014"/>
              <a:gd name="connsiteX11" fmla="*/ 1713516 w 3573958"/>
              <a:gd name="connsiteY11" fmla="*/ 2088011 h 3378014"/>
              <a:gd name="connsiteX12" fmla="*/ 2019725 w 3573958"/>
              <a:gd name="connsiteY12" fmla="*/ 2173402 h 3378014"/>
              <a:gd name="connsiteX13" fmla="*/ 2272667 w 3573958"/>
              <a:gd name="connsiteY13" fmla="*/ 2393690 h 3378014"/>
              <a:gd name="connsiteX14" fmla="*/ 2442686 w 3573958"/>
              <a:gd name="connsiteY14" fmla="*/ 2593954 h 3378014"/>
              <a:gd name="connsiteX15" fmla="*/ 2626623 w 3573958"/>
              <a:gd name="connsiteY15" fmla="*/ 2799325 h 3378014"/>
              <a:gd name="connsiteX16" fmla="*/ 2940116 w 3573958"/>
              <a:gd name="connsiteY16" fmla="*/ 3082047 h 3378014"/>
              <a:gd name="connsiteX17" fmla="*/ 3215203 w 3573958"/>
              <a:gd name="connsiteY17" fmla="*/ 3231655 h 3378014"/>
              <a:gd name="connsiteX18" fmla="*/ 3302821 w 3573958"/>
              <a:gd name="connsiteY18" fmla="*/ 3313199 h 3378014"/>
              <a:gd name="connsiteX19" fmla="*/ 3367893 w 3573958"/>
              <a:gd name="connsiteY19" fmla="*/ 3377861 h 3378014"/>
              <a:gd name="connsiteX20" fmla="*/ 3420748 w 3573958"/>
              <a:gd name="connsiteY20" fmla="*/ 3321131 h 3378014"/>
              <a:gd name="connsiteX21" fmla="*/ 3569155 w 3573958"/>
              <a:gd name="connsiteY21" fmla="*/ 3067072 h 3378014"/>
              <a:gd name="connsiteX22" fmla="*/ 3521585 w 3573958"/>
              <a:gd name="connsiteY22" fmla="*/ 2887481 h 3378014"/>
              <a:gd name="connsiteX23" fmla="*/ 3363136 w 3573958"/>
              <a:gd name="connsiteY23" fmla="*/ 2824231 h 3378014"/>
              <a:gd name="connsiteX24" fmla="*/ 3299180 w 3573958"/>
              <a:gd name="connsiteY24" fmla="*/ 2681579 h 3378014"/>
              <a:gd name="connsiteX25" fmla="*/ 3109077 w 3573958"/>
              <a:gd name="connsiteY25" fmla="*/ 2368439 h 3378014"/>
              <a:gd name="connsiteX26" fmla="*/ 3198755 w 3573958"/>
              <a:gd name="connsiteY26" fmla="*/ 2174167 h 3378014"/>
              <a:gd name="connsiteX27" fmla="*/ 3209326 w 3573958"/>
              <a:gd name="connsiteY27" fmla="*/ 1999743 h 3378014"/>
              <a:gd name="connsiteX28" fmla="*/ 2992619 w 3573958"/>
              <a:gd name="connsiteY28" fmla="*/ 1899318 h 3378014"/>
              <a:gd name="connsiteX29" fmla="*/ 2892193 w 3573958"/>
              <a:gd name="connsiteY29" fmla="*/ 1936317 h 3378014"/>
              <a:gd name="connsiteX30" fmla="*/ 2707199 w 3573958"/>
              <a:gd name="connsiteY30" fmla="*/ 1804178 h 3378014"/>
              <a:gd name="connsiteX31" fmla="*/ 2451729 w 3573958"/>
              <a:gd name="connsiteY31" fmla="*/ 1605790 h 3378014"/>
              <a:gd name="connsiteX32" fmla="*/ 2078219 w 3573958"/>
              <a:gd name="connsiteY32" fmla="*/ 1122342 h 3378014"/>
              <a:gd name="connsiteX33" fmla="*/ 1972508 w 3573958"/>
              <a:gd name="connsiteY33" fmla="*/ 990204 h 3378014"/>
              <a:gd name="connsiteX34" fmla="*/ 1845831 w 3573958"/>
              <a:gd name="connsiteY34" fmla="*/ 916324 h 3378014"/>
              <a:gd name="connsiteX35" fmla="*/ 1755682 w 3573958"/>
              <a:gd name="connsiteY35" fmla="*/ 774202 h 3378014"/>
              <a:gd name="connsiteX36" fmla="*/ 1718801 w 3573958"/>
              <a:gd name="connsiteY36" fmla="*/ 662500 h 3378014"/>
              <a:gd name="connsiteX37" fmla="*/ 1597234 w 3573958"/>
              <a:gd name="connsiteY37" fmla="*/ 488076 h 3378014"/>
              <a:gd name="connsiteX38" fmla="*/ 1454524 w 3573958"/>
              <a:gd name="connsiteY38" fmla="*/ 355938 h 3378014"/>
              <a:gd name="connsiteX39" fmla="*/ 1348813 w 3573958"/>
              <a:gd name="connsiteY39" fmla="*/ 234370 h 3378014"/>
              <a:gd name="connsiteX40" fmla="*/ 1290672 w 3573958"/>
              <a:gd name="connsiteY40" fmla="*/ 107517 h 3378014"/>
              <a:gd name="connsiteX41" fmla="*/ 1216674 w 3573958"/>
              <a:gd name="connsiteY41" fmla="*/ 1806 h 3378014"/>
              <a:gd name="connsiteX42" fmla="*/ 814972 w 3573958"/>
              <a:gd name="connsiteY42" fmla="*/ 197371 h 3378014"/>
              <a:gd name="connsiteX43" fmla="*/ 720244 w 3573958"/>
              <a:gd name="connsiteY43" fmla="*/ 276243 h 3378014"/>
              <a:gd name="connsiteX44" fmla="*/ 868298 w 3573958"/>
              <a:gd name="connsiteY44" fmla="*/ 604359 h 3378014"/>
              <a:gd name="connsiteX45" fmla="*/ 619407 w 3573958"/>
              <a:gd name="connsiteY45" fmla="*/ 995489 h 3378014"/>
              <a:gd name="connsiteX0" fmla="*/ 619407 w 3573958"/>
              <a:gd name="connsiteY0" fmla="*/ 995489 h 3378014"/>
              <a:gd name="connsiteX1" fmla="*/ 481983 w 3573958"/>
              <a:gd name="connsiteY1" fmla="*/ 1243910 h 3378014"/>
              <a:gd name="connsiteX2" fmla="*/ 323416 w 3573958"/>
              <a:gd name="connsiteY2" fmla="*/ 1275623 h 3378014"/>
              <a:gd name="connsiteX3" fmla="*/ 196563 w 3573958"/>
              <a:gd name="connsiteY3" fmla="*/ 1317908 h 3378014"/>
              <a:gd name="connsiteX4" fmla="*/ 998 w 3573958"/>
              <a:gd name="connsiteY4" fmla="*/ 1624469 h 3378014"/>
              <a:gd name="connsiteX5" fmla="*/ 127851 w 3573958"/>
              <a:gd name="connsiteY5" fmla="*/ 1672039 h 3378014"/>
              <a:gd name="connsiteX6" fmla="*/ 291585 w 3573958"/>
              <a:gd name="connsiteY6" fmla="*/ 1776928 h 3378014"/>
              <a:gd name="connsiteX7" fmla="*/ 545704 w 3573958"/>
              <a:gd name="connsiteY7" fmla="*/ 1713619 h 3378014"/>
              <a:gd name="connsiteX8" fmla="*/ 777974 w 3573958"/>
              <a:gd name="connsiteY8" fmla="*/ 1613251 h 3378014"/>
              <a:gd name="connsiteX9" fmla="*/ 1073964 w 3573958"/>
              <a:gd name="connsiteY9" fmla="*/ 1691770 h 3378014"/>
              <a:gd name="connsiteX10" fmla="*/ 1338007 w 3573958"/>
              <a:gd name="connsiteY10" fmla="*/ 1849985 h 3378014"/>
              <a:gd name="connsiteX11" fmla="*/ 1713516 w 3573958"/>
              <a:gd name="connsiteY11" fmla="*/ 2088011 h 3378014"/>
              <a:gd name="connsiteX12" fmla="*/ 2019725 w 3573958"/>
              <a:gd name="connsiteY12" fmla="*/ 2173402 h 3378014"/>
              <a:gd name="connsiteX13" fmla="*/ 2272667 w 3573958"/>
              <a:gd name="connsiteY13" fmla="*/ 2393690 h 3378014"/>
              <a:gd name="connsiteX14" fmla="*/ 2442686 w 3573958"/>
              <a:gd name="connsiteY14" fmla="*/ 2593954 h 3378014"/>
              <a:gd name="connsiteX15" fmla="*/ 2626623 w 3573958"/>
              <a:gd name="connsiteY15" fmla="*/ 2799325 h 3378014"/>
              <a:gd name="connsiteX16" fmla="*/ 2940116 w 3573958"/>
              <a:gd name="connsiteY16" fmla="*/ 3082047 h 3378014"/>
              <a:gd name="connsiteX17" fmla="*/ 3215203 w 3573958"/>
              <a:gd name="connsiteY17" fmla="*/ 3231655 h 3378014"/>
              <a:gd name="connsiteX18" fmla="*/ 3302821 w 3573958"/>
              <a:gd name="connsiteY18" fmla="*/ 3313199 h 3378014"/>
              <a:gd name="connsiteX19" fmla="*/ 3367893 w 3573958"/>
              <a:gd name="connsiteY19" fmla="*/ 3377861 h 3378014"/>
              <a:gd name="connsiteX20" fmla="*/ 3420748 w 3573958"/>
              <a:gd name="connsiteY20" fmla="*/ 3321131 h 3378014"/>
              <a:gd name="connsiteX21" fmla="*/ 3569155 w 3573958"/>
              <a:gd name="connsiteY21" fmla="*/ 3067072 h 3378014"/>
              <a:gd name="connsiteX22" fmla="*/ 3521585 w 3573958"/>
              <a:gd name="connsiteY22" fmla="*/ 2887481 h 3378014"/>
              <a:gd name="connsiteX23" fmla="*/ 3363136 w 3573958"/>
              <a:gd name="connsiteY23" fmla="*/ 2824231 h 3378014"/>
              <a:gd name="connsiteX24" fmla="*/ 3299180 w 3573958"/>
              <a:gd name="connsiteY24" fmla="*/ 2681579 h 3378014"/>
              <a:gd name="connsiteX25" fmla="*/ 3109077 w 3573958"/>
              <a:gd name="connsiteY25" fmla="*/ 2368439 h 3378014"/>
              <a:gd name="connsiteX26" fmla="*/ 3198755 w 3573958"/>
              <a:gd name="connsiteY26" fmla="*/ 2174167 h 3378014"/>
              <a:gd name="connsiteX27" fmla="*/ 3209326 w 3573958"/>
              <a:gd name="connsiteY27" fmla="*/ 1999743 h 3378014"/>
              <a:gd name="connsiteX28" fmla="*/ 2992619 w 3573958"/>
              <a:gd name="connsiteY28" fmla="*/ 1899318 h 3378014"/>
              <a:gd name="connsiteX29" fmla="*/ 2892193 w 3573958"/>
              <a:gd name="connsiteY29" fmla="*/ 1936317 h 3378014"/>
              <a:gd name="connsiteX30" fmla="*/ 2707199 w 3573958"/>
              <a:gd name="connsiteY30" fmla="*/ 1804178 h 3378014"/>
              <a:gd name="connsiteX31" fmla="*/ 2451729 w 3573958"/>
              <a:gd name="connsiteY31" fmla="*/ 1605790 h 3378014"/>
              <a:gd name="connsiteX32" fmla="*/ 2078219 w 3573958"/>
              <a:gd name="connsiteY32" fmla="*/ 1122342 h 3378014"/>
              <a:gd name="connsiteX33" fmla="*/ 1972508 w 3573958"/>
              <a:gd name="connsiteY33" fmla="*/ 990204 h 3378014"/>
              <a:gd name="connsiteX34" fmla="*/ 1845831 w 3573958"/>
              <a:gd name="connsiteY34" fmla="*/ 916324 h 3378014"/>
              <a:gd name="connsiteX35" fmla="*/ 1755682 w 3573958"/>
              <a:gd name="connsiteY35" fmla="*/ 774202 h 3378014"/>
              <a:gd name="connsiteX36" fmla="*/ 1718801 w 3573958"/>
              <a:gd name="connsiteY36" fmla="*/ 662500 h 3378014"/>
              <a:gd name="connsiteX37" fmla="*/ 1597234 w 3573958"/>
              <a:gd name="connsiteY37" fmla="*/ 488076 h 3378014"/>
              <a:gd name="connsiteX38" fmla="*/ 1454524 w 3573958"/>
              <a:gd name="connsiteY38" fmla="*/ 355938 h 3378014"/>
              <a:gd name="connsiteX39" fmla="*/ 1348813 w 3573958"/>
              <a:gd name="connsiteY39" fmla="*/ 234370 h 3378014"/>
              <a:gd name="connsiteX40" fmla="*/ 1290672 w 3573958"/>
              <a:gd name="connsiteY40" fmla="*/ 107517 h 3378014"/>
              <a:gd name="connsiteX41" fmla="*/ 1216674 w 3573958"/>
              <a:gd name="connsiteY41" fmla="*/ 1806 h 3378014"/>
              <a:gd name="connsiteX42" fmla="*/ 814972 w 3573958"/>
              <a:gd name="connsiteY42" fmla="*/ 197371 h 3378014"/>
              <a:gd name="connsiteX43" fmla="*/ 720244 w 3573958"/>
              <a:gd name="connsiteY43" fmla="*/ 276243 h 3378014"/>
              <a:gd name="connsiteX44" fmla="*/ 868298 w 3573958"/>
              <a:gd name="connsiteY44" fmla="*/ 604359 h 3378014"/>
              <a:gd name="connsiteX45" fmla="*/ 619407 w 3573958"/>
              <a:gd name="connsiteY45" fmla="*/ 995489 h 3378014"/>
              <a:gd name="connsiteX0" fmla="*/ 628035 w 3582586"/>
              <a:gd name="connsiteY0" fmla="*/ 995489 h 3378014"/>
              <a:gd name="connsiteX1" fmla="*/ 490611 w 3582586"/>
              <a:gd name="connsiteY1" fmla="*/ 1243910 h 3378014"/>
              <a:gd name="connsiteX2" fmla="*/ 332044 w 3582586"/>
              <a:gd name="connsiteY2" fmla="*/ 1275623 h 3378014"/>
              <a:gd name="connsiteX3" fmla="*/ 205191 w 3582586"/>
              <a:gd name="connsiteY3" fmla="*/ 1317908 h 3378014"/>
              <a:gd name="connsiteX4" fmla="*/ 9626 w 3582586"/>
              <a:gd name="connsiteY4" fmla="*/ 1624469 h 3378014"/>
              <a:gd name="connsiteX5" fmla="*/ 58078 w 3582586"/>
              <a:gd name="connsiteY5" fmla="*/ 1719080 h 3378014"/>
              <a:gd name="connsiteX6" fmla="*/ 300213 w 3582586"/>
              <a:gd name="connsiteY6" fmla="*/ 1776928 h 3378014"/>
              <a:gd name="connsiteX7" fmla="*/ 554332 w 3582586"/>
              <a:gd name="connsiteY7" fmla="*/ 1713619 h 3378014"/>
              <a:gd name="connsiteX8" fmla="*/ 786602 w 3582586"/>
              <a:gd name="connsiteY8" fmla="*/ 1613251 h 3378014"/>
              <a:gd name="connsiteX9" fmla="*/ 1082592 w 3582586"/>
              <a:gd name="connsiteY9" fmla="*/ 1691770 h 3378014"/>
              <a:gd name="connsiteX10" fmla="*/ 1346635 w 3582586"/>
              <a:gd name="connsiteY10" fmla="*/ 1849985 h 3378014"/>
              <a:gd name="connsiteX11" fmla="*/ 1722144 w 3582586"/>
              <a:gd name="connsiteY11" fmla="*/ 2088011 h 3378014"/>
              <a:gd name="connsiteX12" fmla="*/ 2028353 w 3582586"/>
              <a:gd name="connsiteY12" fmla="*/ 2173402 h 3378014"/>
              <a:gd name="connsiteX13" fmla="*/ 2281295 w 3582586"/>
              <a:gd name="connsiteY13" fmla="*/ 2393690 h 3378014"/>
              <a:gd name="connsiteX14" fmla="*/ 2451314 w 3582586"/>
              <a:gd name="connsiteY14" fmla="*/ 2593954 h 3378014"/>
              <a:gd name="connsiteX15" fmla="*/ 2635251 w 3582586"/>
              <a:gd name="connsiteY15" fmla="*/ 2799325 h 3378014"/>
              <a:gd name="connsiteX16" fmla="*/ 2948744 w 3582586"/>
              <a:gd name="connsiteY16" fmla="*/ 3082047 h 3378014"/>
              <a:gd name="connsiteX17" fmla="*/ 3223831 w 3582586"/>
              <a:gd name="connsiteY17" fmla="*/ 3231655 h 3378014"/>
              <a:gd name="connsiteX18" fmla="*/ 3311449 w 3582586"/>
              <a:gd name="connsiteY18" fmla="*/ 3313199 h 3378014"/>
              <a:gd name="connsiteX19" fmla="*/ 3376521 w 3582586"/>
              <a:gd name="connsiteY19" fmla="*/ 3377861 h 3378014"/>
              <a:gd name="connsiteX20" fmla="*/ 3429376 w 3582586"/>
              <a:gd name="connsiteY20" fmla="*/ 3321131 h 3378014"/>
              <a:gd name="connsiteX21" fmla="*/ 3577783 w 3582586"/>
              <a:gd name="connsiteY21" fmla="*/ 3067072 h 3378014"/>
              <a:gd name="connsiteX22" fmla="*/ 3530213 w 3582586"/>
              <a:gd name="connsiteY22" fmla="*/ 2887481 h 3378014"/>
              <a:gd name="connsiteX23" fmla="*/ 3371764 w 3582586"/>
              <a:gd name="connsiteY23" fmla="*/ 2824231 h 3378014"/>
              <a:gd name="connsiteX24" fmla="*/ 3307808 w 3582586"/>
              <a:gd name="connsiteY24" fmla="*/ 2681579 h 3378014"/>
              <a:gd name="connsiteX25" fmla="*/ 3117705 w 3582586"/>
              <a:gd name="connsiteY25" fmla="*/ 2368439 h 3378014"/>
              <a:gd name="connsiteX26" fmla="*/ 3207383 w 3582586"/>
              <a:gd name="connsiteY26" fmla="*/ 2174167 h 3378014"/>
              <a:gd name="connsiteX27" fmla="*/ 3217954 w 3582586"/>
              <a:gd name="connsiteY27" fmla="*/ 1999743 h 3378014"/>
              <a:gd name="connsiteX28" fmla="*/ 3001247 w 3582586"/>
              <a:gd name="connsiteY28" fmla="*/ 1899318 h 3378014"/>
              <a:gd name="connsiteX29" fmla="*/ 2900821 w 3582586"/>
              <a:gd name="connsiteY29" fmla="*/ 1936317 h 3378014"/>
              <a:gd name="connsiteX30" fmla="*/ 2715827 w 3582586"/>
              <a:gd name="connsiteY30" fmla="*/ 1804178 h 3378014"/>
              <a:gd name="connsiteX31" fmla="*/ 2460357 w 3582586"/>
              <a:gd name="connsiteY31" fmla="*/ 1605790 h 3378014"/>
              <a:gd name="connsiteX32" fmla="*/ 2086847 w 3582586"/>
              <a:gd name="connsiteY32" fmla="*/ 1122342 h 3378014"/>
              <a:gd name="connsiteX33" fmla="*/ 1981136 w 3582586"/>
              <a:gd name="connsiteY33" fmla="*/ 990204 h 3378014"/>
              <a:gd name="connsiteX34" fmla="*/ 1854459 w 3582586"/>
              <a:gd name="connsiteY34" fmla="*/ 916324 h 3378014"/>
              <a:gd name="connsiteX35" fmla="*/ 1764310 w 3582586"/>
              <a:gd name="connsiteY35" fmla="*/ 774202 h 3378014"/>
              <a:gd name="connsiteX36" fmla="*/ 1727429 w 3582586"/>
              <a:gd name="connsiteY36" fmla="*/ 662500 h 3378014"/>
              <a:gd name="connsiteX37" fmla="*/ 1605862 w 3582586"/>
              <a:gd name="connsiteY37" fmla="*/ 488076 h 3378014"/>
              <a:gd name="connsiteX38" fmla="*/ 1463152 w 3582586"/>
              <a:gd name="connsiteY38" fmla="*/ 355938 h 3378014"/>
              <a:gd name="connsiteX39" fmla="*/ 1357441 w 3582586"/>
              <a:gd name="connsiteY39" fmla="*/ 234370 h 3378014"/>
              <a:gd name="connsiteX40" fmla="*/ 1299300 w 3582586"/>
              <a:gd name="connsiteY40" fmla="*/ 107517 h 3378014"/>
              <a:gd name="connsiteX41" fmla="*/ 1225302 w 3582586"/>
              <a:gd name="connsiteY41" fmla="*/ 1806 h 3378014"/>
              <a:gd name="connsiteX42" fmla="*/ 823600 w 3582586"/>
              <a:gd name="connsiteY42" fmla="*/ 197371 h 3378014"/>
              <a:gd name="connsiteX43" fmla="*/ 728872 w 3582586"/>
              <a:gd name="connsiteY43" fmla="*/ 276243 h 3378014"/>
              <a:gd name="connsiteX44" fmla="*/ 876926 w 3582586"/>
              <a:gd name="connsiteY44" fmla="*/ 604359 h 3378014"/>
              <a:gd name="connsiteX45" fmla="*/ 628035 w 3582586"/>
              <a:gd name="connsiteY45" fmla="*/ 995489 h 3378014"/>
              <a:gd name="connsiteX0" fmla="*/ 628035 w 3582586"/>
              <a:gd name="connsiteY0" fmla="*/ 995489 h 3378014"/>
              <a:gd name="connsiteX1" fmla="*/ 490611 w 3582586"/>
              <a:gd name="connsiteY1" fmla="*/ 1243910 h 3378014"/>
              <a:gd name="connsiteX2" fmla="*/ 332044 w 3582586"/>
              <a:gd name="connsiteY2" fmla="*/ 1275623 h 3378014"/>
              <a:gd name="connsiteX3" fmla="*/ 205191 w 3582586"/>
              <a:gd name="connsiteY3" fmla="*/ 1317908 h 3378014"/>
              <a:gd name="connsiteX4" fmla="*/ 9626 w 3582586"/>
              <a:gd name="connsiteY4" fmla="*/ 1624469 h 3378014"/>
              <a:gd name="connsiteX5" fmla="*/ 58078 w 3582586"/>
              <a:gd name="connsiteY5" fmla="*/ 1719080 h 3378014"/>
              <a:gd name="connsiteX6" fmla="*/ 300213 w 3582586"/>
              <a:gd name="connsiteY6" fmla="*/ 1776928 h 3378014"/>
              <a:gd name="connsiteX7" fmla="*/ 554332 w 3582586"/>
              <a:gd name="connsiteY7" fmla="*/ 1713619 h 3378014"/>
              <a:gd name="connsiteX8" fmla="*/ 786602 w 3582586"/>
              <a:gd name="connsiteY8" fmla="*/ 1613251 h 3378014"/>
              <a:gd name="connsiteX9" fmla="*/ 1082592 w 3582586"/>
              <a:gd name="connsiteY9" fmla="*/ 1691770 h 3378014"/>
              <a:gd name="connsiteX10" fmla="*/ 1346635 w 3582586"/>
              <a:gd name="connsiteY10" fmla="*/ 1849985 h 3378014"/>
              <a:gd name="connsiteX11" fmla="*/ 1722144 w 3582586"/>
              <a:gd name="connsiteY11" fmla="*/ 2088011 h 3378014"/>
              <a:gd name="connsiteX12" fmla="*/ 2028353 w 3582586"/>
              <a:gd name="connsiteY12" fmla="*/ 2173402 h 3378014"/>
              <a:gd name="connsiteX13" fmla="*/ 2281295 w 3582586"/>
              <a:gd name="connsiteY13" fmla="*/ 2393690 h 3378014"/>
              <a:gd name="connsiteX14" fmla="*/ 2493128 w 3582586"/>
              <a:gd name="connsiteY14" fmla="*/ 2567820 h 3378014"/>
              <a:gd name="connsiteX15" fmla="*/ 2635251 w 3582586"/>
              <a:gd name="connsiteY15" fmla="*/ 2799325 h 3378014"/>
              <a:gd name="connsiteX16" fmla="*/ 2948744 w 3582586"/>
              <a:gd name="connsiteY16" fmla="*/ 3082047 h 3378014"/>
              <a:gd name="connsiteX17" fmla="*/ 3223831 w 3582586"/>
              <a:gd name="connsiteY17" fmla="*/ 3231655 h 3378014"/>
              <a:gd name="connsiteX18" fmla="*/ 3311449 w 3582586"/>
              <a:gd name="connsiteY18" fmla="*/ 3313199 h 3378014"/>
              <a:gd name="connsiteX19" fmla="*/ 3376521 w 3582586"/>
              <a:gd name="connsiteY19" fmla="*/ 3377861 h 3378014"/>
              <a:gd name="connsiteX20" fmla="*/ 3429376 w 3582586"/>
              <a:gd name="connsiteY20" fmla="*/ 3321131 h 3378014"/>
              <a:gd name="connsiteX21" fmla="*/ 3577783 w 3582586"/>
              <a:gd name="connsiteY21" fmla="*/ 3067072 h 3378014"/>
              <a:gd name="connsiteX22" fmla="*/ 3530213 w 3582586"/>
              <a:gd name="connsiteY22" fmla="*/ 2887481 h 3378014"/>
              <a:gd name="connsiteX23" fmla="*/ 3371764 w 3582586"/>
              <a:gd name="connsiteY23" fmla="*/ 2824231 h 3378014"/>
              <a:gd name="connsiteX24" fmla="*/ 3307808 w 3582586"/>
              <a:gd name="connsiteY24" fmla="*/ 2681579 h 3378014"/>
              <a:gd name="connsiteX25" fmla="*/ 3117705 w 3582586"/>
              <a:gd name="connsiteY25" fmla="*/ 2368439 h 3378014"/>
              <a:gd name="connsiteX26" fmla="*/ 3207383 w 3582586"/>
              <a:gd name="connsiteY26" fmla="*/ 2174167 h 3378014"/>
              <a:gd name="connsiteX27" fmla="*/ 3217954 w 3582586"/>
              <a:gd name="connsiteY27" fmla="*/ 1999743 h 3378014"/>
              <a:gd name="connsiteX28" fmla="*/ 3001247 w 3582586"/>
              <a:gd name="connsiteY28" fmla="*/ 1899318 h 3378014"/>
              <a:gd name="connsiteX29" fmla="*/ 2900821 w 3582586"/>
              <a:gd name="connsiteY29" fmla="*/ 1936317 h 3378014"/>
              <a:gd name="connsiteX30" fmla="*/ 2715827 w 3582586"/>
              <a:gd name="connsiteY30" fmla="*/ 1804178 h 3378014"/>
              <a:gd name="connsiteX31" fmla="*/ 2460357 w 3582586"/>
              <a:gd name="connsiteY31" fmla="*/ 1605790 h 3378014"/>
              <a:gd name="connsiteX32" fmla="*/ 2086847 w 3582586"/>
              <a:gd name="connsiteY32" fmla="*/ 1122342 h 3378014"/>
              <a:gd name="connsiteX33" fmla="*/ 1981136 w 3582586"/>
              <a:gd name="connsiteY33" fmla="*/ 990204 h 3378014"/>
              <a:gd name="connsiteX34" fmla="*/ 1854459 w 3582586"/>
              <a:gd name="connsiteY34" fmla="*/ 916324 h 3378014"/>
              <a:gd name="connsiteX35" fmla="*/ 1764310 w 3582586"/>
              <a:gd name="connsiteY35" fmla="*/ 774202 h 3378014"/>
              <a:gd name="connsiteX36" fmla="*/ 1727429 w 3582586"/>
              <a:gd name="connsiteY36" fmla="*/ 662500 h 3378014"/>
              <a:gd name="connsiteX37" fmla="*/ 1605862 w 3582586"/>
              <a:gd name="connsiteY37" fmla="*/ 488076 h 3378014"/>
              <a:gd name="connsiteX38" fmla="*/ 1463152 w 3582586"/>
              <a:gd name="connsiteY38" fmla="*/ 355938 h 3378014"/>
              <a:gd name="connsiteX39" fmla="*/ 1357441 w 3582586"/>
              <a:gd name="connsiteY39" fmla="*/ 234370 h 3378014"/>
              <a:gd name="connsiteX40" fmla="*/ 1299300 w 3582586"/>
              <a:gd name="connsiteY40" fmla="*/ 107517 h 3378014"/>
              <a:gd name="connsiteX41" fmla="*/ 1225302 w 3582586"/>
              <a:gd name="connsiteY41" fmla="*/ 1806 h 3378014"/>
              <a:gd name="connsiteX42" fmla="*/ 823600 w 3582586"/>
              <a:gd name="connsiteY42" fmla="*/ 197371 h 3378014"/>
              <a:gd name="connsiteX43" fmla="*/ 728872 w 3582586"/>
              <a:gd name="connsiteY43" fmla="*/ 276243 h 3378014"/>
              <a:gd name="connsiteX44" fmla="*/ 876926 w 3582586"/>
              <a:gd name="connsiteY44" fmla="*/ 604359 h 3378014"/>
              <a:gd name="connsiteX45" fmla="*/ 628035 w 3582586"/>
              <a:gd name="connsiteY45" fmla="*/ 995489 h 3378014"/>
              <a:gd name="connsiteX0" fmla="*/ 628035 w 3582586"/>
              <a:gd name="connsiteY0" fmla="*/ 995489 h 3378014"/>
              <a:gd name="connsiteX1" fmla="*/ 490611 w 3582586"/>
              <a:gd name="connsiteY1" fmla="*/ 1243910 h 3378014"/>
              <a:gd name="connsiteX2" fmla="*/ 332044 w 3582586"/>
              <a:gd name="connsiteY2" fmla="*/ 1275623 h 3378014"/>
              <a:gd name="connsiteX3" fmla="*/ 205191 w 3582586"/>
              <a:gd name="connsiteY3" fmla="*/ 1317908 h 3378014"/>
              <a:gd name="connsiteX4" fmla="*/ 9626 w 3582586"/>
              <a:gd name="connsiteY4" fmla="*/ 1624469 h 3378014"/>
              <a:gd name="connsiteX5" fmla="*/ 58078 w 3582586"/>
              <a:gd name="connsiteY5" fmla="*/ 1719080 h 3378014"/>
              <a:gd name="connsiteX6" fmla="*/ 300213 w 3582586"/>
              <a:gd name="connsiteY6" fmla="*/ 1776928 h 3378014"/>
              <a:gd name="connsiteX7" fmla="*/ 554332 w 3582586"/>
              <a:gd name="connsiteY7" fmla="*/ 1713619 h 3378014"/>
              <a:gd name="connsiteX8" fmla="*/ 786602 w 3582586"/>
              <a:gd name="connsiteY8" fmla="*/ 1613251 h 3378014"/>
              <a:gd name="connsiteX9" fmla="*/ 1082592 w 3582586"/>
              <a:gd name="connsiteY9" fmla="*/ 1691770 h 3378014"/>
              <a:gd name="connsiteX10" fmla="*/ 1346635 w 3582586"/>
              <a:gd name="connsiteY10" fmla="*/ 1849985 h 3378014"/>
              <a:gd name="connsiteX11" fmla="*/ 1722144 w 3582586"/>
              <a:gd name="connsiteY11" fmla="*/ 2088011 h 3378014"/>
              <a:gd name="connsiteX12" fmla="*/ 2028353 w 3582586"/>
              <a:gd name="connsiteY12" fmla="*/ 2173402 h 3378014"/>
              <a:gd name="connsiteX13" fmla="*/ 2281295 w 3582586"/>
              <a:gd name="connsiteY13" fmla="*/ 2393690 h 3378014"/>
              <a:gd name="connsiteX14" fmla="*/ 2493128 w 3582586"/>
              <a:gd name="connsiteY14" fmla="*/ 2567820 h 3378014"/>
              <a:gd name="connsiteX15" fmla="*/ 2666611 w 3582586"/>
              <a:gd name="connsiteY15" fmla="*/ 2762738 h 3378014"/>
              <a:gd name="connsiteX16" fmla="*/ 2948744 w 3582586"/>
              <a:gd name="connsiteY16" fmla="*/ 3082047 h 3378014"/>
              <a:gd name="connsiteX17" fmla="*/ 3223831 w 3582586"/>
              <a:gd name="connsiteY17" fmla="*/ 3231655 h 3378014"/>
              <a:gd name="connsiteX18" fmla="*/ 3311449 w 3582586"/>
              <a:gd name="connsiteY18" fmla="*/ 3313199 h 3378014"/>
              <a:gd name="connsiteX19" fmla="*/ 3376521 w 3582586"/>
              <a:gd name="connsiteY19" fmla="*/ 3377861 h 3378014"/>
              <a:gd name="connsiteX20" fmla="*/ 3429376 w 3582586"/>
              <a:gd name="connsiteY20" fmla="*/ 3321131 h 3378014"/>
              <a:gd name="connsiteX21" fmla="*/ 3577783 w 3582586"/>
              <a:gd name="connsiteY21" fmla="*/ 3067072 h 3378014"/>
              <a:gd name="connsiteX22" fmla="*/ 3530213 w 3582586"/>
              <a:gd name="connsiteY22" fmla="*/ 2887481 h 3378014"/>
              <a:gd name="connsiteX23" fmla="*/ 3371764 w 3582586"/>
              <a:gd name="connsiteY23" fmla="*/ 2824231 h 3378014"/>
              <a:gd name="connsiteX24" fmla="*/ 3307808 w 3582586"/>
              <a:gd name="connsiteY24" fmla="*/ 2681579 h 3378014"/>
              <a:gd name="connsiteX25" fmla="*/ 3117705 w 3582586"/>
              <a:gd name="connsiteY25" fmla="*/ 2368439 h 3378014"/>
              <a:gd name="connsiteX26" fmla="*/ 3207383 w 3582586"/>
              <a:gd name="connsiteY26" fmla="*/ 2174167 h 3378014"/>
              <a:gd name="connsiteX27" fmla="*/ 3217954 w 3582586"/>
              <a:gd name="connsiteY27" fmla="*/ 1999743 h 3378014"/>
              <a:gd name="connsiteX28" fmla="*/ 3001247 w 3582586"/>
              <a:gd name="connsiteY28" fmla="*/ 1899318 h 3378014"/>
              <a:gd name="connsiteX29" fmla="*/ 2900821 w 3582586"/>
              <a:gd name="connsiteY29" fmla="*/ 1936317 h 3378014"/>
              <a:gd name="connsiteX30" fmla="*/ 2715827 w 3582586"/>
              <a:gd name="connsiteY30" fmla="*/ 1804178 h 3378014"/>
              <a:gd name="connsiteX31" fmla="*/ 2460357 w 3582586"/>
              <a:gd name="connsiteY31" fmla="*/ 1605790 h 3378014"/>
              <a:gd name="connsiteX32" fmla="*/ 2086847 w 3582586"/>
              <a:gd name="connsiteY32" fmla="*/ 1122342 h 3378014"/>
              <a:gd name="connsiteX33" fmla="*/ 1981136 w 3582586"/>
              <a:gd name="connsiteY33" fmla="*/ 990204 h 3378014"/>
              <a:gd name="connsiteX34" fmla="*/ 1854459 w 3582586"/>
              <a:gd name="connsiteY34" fmla="*/ 916324 h 3378014"/>
              <a:gd name="connsiteX35" fmla="*/ 1764310 w 3582586"/>
              <a:gd name="connsiteY35" fmla="*/ 774202 h 3378014"/>
              <a:gd name="connsiteX36" fmla="*/ 1727429 w 3582586"/>
              <a:gd name="connsiteY36" fmla="*/ 662500 h 3378014"/>
              <a:gd name="connsiteX37" fmla="*/ 1605862 w 3582586"/>
              <a:gd name="connsiteY37" fmla="*/ 488076 h 3378014"/>
              <a:gd name="connsiteX38" fmla="*/ 1463152 w 3582586"/>
              <a:gd name="connsiteY38" fmla="*/ 355938 h 3378014"/>
              <a:gd name="connsiteX39" fmla="*/ 1357441 w 3582586"/>
              <a:gd name="connsiteY39" fmla="*/ 234370 h 3378014"/>
              <a:gd name="connsiteX40" fmla="*/ 1299300 w 3582586"/>
              <a:gd name="connsiteY40" fmla="*/ 107517 h 3378014"/>
              <a:gd name="connsiteX41" fmla="*/ 1225302 w 3582586"/>
              <a:gd name="connsiteY41" fmla="*/ 1806 h 3378014"/>
              <a:gd name="connsiteX42" fmla="*/ 823600 w 3582586"/>
              <a:gd name="connsiteY42" fmla="*/ 197371 h 3378014"/>
              <a:gd name="connsiteX43" fmla="*/ 728872 w 3582586"/>
              <a:gd name="connsiteY43" fmla="*/ 276243 h 3378014"/>
              <a:gd name="connsiteX44" fmla="*/ 876926 w 3582586"/>
              <a:gd name="connsiteY44" fmla="*/ 604359 h 3378014"/>
              <a:gd name="connsiteX45" fmla="*/ 628035 w 3582586"/>
              <a:gd name="connsiteY45" fmla="*/ 995489 h 3378014"/>
              <a:gd name="connsiteX0" fmla="*/ 628035 w 3582586"/>
              <a:gd name="connsiteY0" fmla="*/ 995489 h 3378014"/>
              <a:gd name="connsiteX1" fmla="*/ 490611 w 3582586"/>
              <a:gd name="connsiteY1" fmla="*/ 1243910 h 3378014"/>
              <a:gd name="connsiteX2" fmla="*/ 332044 w 3582586"/>
              <a:gd name="connsiteY2" fmla="*/ 1275623 h 3378014"/>
              <a:gd name="connsiteX3" fmla="*/ 205191 w 3582586"/>
              <a:gd name="connsiteY3" fmla="*/ 1317908 h 3378014"/>
              <a:gd name="connsiteX4" fmla="*/ 9626 w 3582586"/>
              <a:gd name="connsiteY4" fmla="*/ 1624469 h 3378014"/>
              <a:gd name="connsiteX5" fmla="*/ 58078 w 3582586"/>
              <a:gd name="connsiteY5" fmla="*/ 1719080 h 3378014"/>
              <a:gd name="connsiteX6" fmla="*/ 300213 w 3582586"/>
              <a:gd name="connsiteY6" fmla="*/ 1776928 h 3378014"/>
              <a:gd name="connsiteX7" fmla="*/ 554332 w 3582586"/>
              <a:gd name="connsiteY7" fmla="*/ 1713619 h 3378014"/>
              <a:gd name="connsiteX8" fmla="*/ 786602 w 3582586"/>
              <a:gd name="connsiteY8" fmla="*/ 1613251 h 3378014"/>
              <a:gd name="connsiteX9" fmla="*/ 1082592 w 3582586"/>
              <a:gd name="connsiteY9" fmla="*/ 1691770 h 3378014"/>
              <a:gd name="connsiteX10" fmla="*/ 1346635 w 3582586"/>
              <a:gd name="connsiteY10" fmla="*/ 1849985 h 3378014"/>
              <a:gd name="connsiteX11" fmla="*/ 1722144 w 3582586"/>
              <a:gd name="connsiteY11" fmla="*/ 2088011 h 3378014"/>
              <a:gd name="connsiteX12" fmla="*/ 2028353 w 3582586"/>
              <a:gd name="connsiteY12" fmla="*/ 2173402 h 3378014"/>
              <a:gd name="connsiteX13" fmla="*/ 2281295 w 3582586"/>
              <a:gd name="connsiteY13" fmla="*/ 2367557 h 3378014"/>
              <a:gd name="connsiteX14" fmla="*/ 2493128 w 3582586"/>
              <a:gd name="connsiteY14" fmla="*/ 2567820 h 3378014"/>
              <a:gd name="connsiteX15" fmla="*/ 2666611 w 3582586"/>
              <a:gd name="connsiteY15" fmla="*/ 2762738 h 3378014"/>
              <a:gd name="connsiteX16" fmla="*/ 2948744 w 3582586"/>
              <a:gd name="connsiteY16" fmla="*/ 3082047 h 3378014"/>
              <a:gd name="connsiteX17" fmla="*/ 3223831 w 3582586"/>
              <a:gd name="connsiteY17" fmla="*/ 3231655 h 3378014"/>
              <a:gd name="connsiteX18" fmla="*/ 3311449 w 3582586"/>
              <a:gd name="connsiteY18" fmla="*/ 3313199 h 3378014"/>
              <a:gd name="connsiteX19" fmla="*/ 3376521 w 3582586"/>
              <a:gd name="connsiteY19" fmla="*/ 3377861 h 3378014"/>
              <a:gd name="connsiteX20" fmla="*/ 3429376 w 3582586"/>
              <a:gd name="connsiteY20" fmla="*/ 3321131 h 3378014"/>
              <a:gd name="connsiteX21" fmla="*/ 3577783 w 3582586"/>
              <a:gd name="connsiteY21" fmla="*/ 3067072 h 3378014"/>
              <a:gd name="connsiteX22" fmla="*/ 3530213 w 3582586"/>
              <a:gd name="connsiteY22" fmla="*/ 2887481 h 3378014"/>
              <a:gd name="connsiteX23" fmla="*/ 3371764 w 3582586"/>
              <a:gd name="connsiteY23" fmla="*/ 2824231 h 3378014"/>
              <a:gd name="connsiteX24" fmla="*/ 3307808 w 3582586"/>
              <a:gd name="connsiteY24" fmla="*/ 2681579 h 3378014"/>
              <a:gd name="connsiteX25" fmla="*/ 3117705 w 3582586"/>
              <a:gd name="connsiteY25" fmla="*/ 2368439 h 3378014"/>
              <a:gd name="connsiteX26" fmla="*/ 3207383 w 3582586"/>
              <a:gd name="connsiteY26" fmla="*/ 2174167 h 3378014"/>
              <a:gd name="connsiteX27" fmla="*/ 3217954 w 3582586"/>
              <a:gd name="connsiteY27" fmla="*/ 1999743 h 3378014"/>
              <a:gd name="connsiteX28" fmla="*/ 3001247 w 3582586"/>
              <a:gd name="connsiteY28" fmla="*/ 1899318 h 3378014"/>
              <a:gd name="connsiteX29" fmla="*/ 2900821 w 3582586"/>
              <a:gd name="connsiteY29" fmla="*/ 1936317 h 3378014"/>
              <a:gd name="connsiteX30" fmla="*/ 2715827 w 3582586"/>
              <a:gd name="connsiteY30" fmla="*/ 1804178 h 3378014"/>
              <a:gd name="connsiteX31" fmla="*/ 2460357 w 3582586"/>
              <a:gd name="connsiteY31" fmla="*/ 1605790 h 3378014"/>
              <a:gd name="connsiteX32" fmla="*/ 2086847 w 3582586"/>
              <a:gd name="connsiteY32" fmla="*/ 1122342 h 3378014"/>
              <a:gd name="connsiteX33" fmla="*/ 1981136 w 3582586"/>
              <a:gd name="connsiteY33" fmla="*/ 990204 h 3378014"/>
              <a:gd name="connsiteX34" fmla="*/ 1854459 w 3582586"/>
              <a:gd name="connsiteY34" fmla="*/ 916324 h 3378014"/>
              <a:gd name="connsiteX35" fmla="*/ 1764310 w 3582586"/>
              <a:gd name="connsiteY35" fmla="*/ 774202 h 3378014"/>
              <a:gd name="connsiteX36" fmla="*/ 1727429 w 3582586"/>
              <a:gd name="connsiteY36" fmla="*/ 662500 h 3378014"/>
              <a:gd name="connsiteX37" fmla="*/ 1605862 w 3582586"/>
              <a:gd name="connsiteY37" fmla="*/ 488076 h 3378014"/>
              <a:gd name="connsiteX38" fmla="*/ 1463152 w 3582586"/>
              <a:gd name="connsiteY38" fmla="*/ 355938 h 3378014"/>
              <a:gd name="connsiteX39" fmla="*/ 1357441 w 3582586"/>
              <a:gd name="connsiteY39" fmla="*/ 234370 h 3378014"/>
              <a:gd name="connsiteX40" fmla="*/ 1299300 w 3582586"/>
              <a:gd name="connsiteY40" fmla="*/ 107517 h 3378014"/>
              <a:gd name="connsiteX41" fmla="*/ 1225302 w 3582586"/>
              <a:gd name="connsiteY41" fmla="*/ 1806 h 3378014"/>
              <a:gd name="connsiteX42" fmla="*/ 823600 w 3582586"/>
              <a:gd name="connsiteY42" fmla="*/ 197371 h 3378014"/>
              <a:gd name="connsiteX43" fmla="*/ 728872 w 3582586"/>
              <a:gd name="connsiteY43" fmla="*/ 276243 h 3378014"/>
              <a:gd name="connsiteX44" fmla="*/ 876926 w 3582586"/>
              <a:gd name="connsiteY44" fmla="*/ 604359 h 3378014"/>
              <a:gd name="connsiteX45" fmla="*/ 628035 w 3582586"/>
              <a:gd name="connsiteY45" fmla="*/ 995489 h 337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582586" h="3378014">
                <a:moveTo>
                  <a:pt x="628035" y="995489"/>
                </a:moveTo>
                <a:cubicBezTo>
                  <a:pt x="563649" y="1102081"/>
                  <a:pt x="539943" y="1197221"/>
                  <a:pt x="490611" y="1243910"/>
                </a:cubicBezTo>
                <a:cubicBezTo>
                  <a:pt x="441279" y="1290599"/>
                  <a:pt x="379614" y="1263290"/>
                  <a:pt x="332044" y="1275623"/>
                </a:cubicBezTo>
                <a:cubicBezTo>
                  <a:pt x="284474" y="1287956"/>
                  <a:pt x="258927" y="1259767"/>
                  <a:pt x="205191" y="1317908"/>
                </a:cubicBezTo>
                <a:cubicBezTo>
                  <a:pt x="151455" y="1376049"/>
                  <a:pt x="34145" y="1557607"/>
                  <a:pt x="9626" y="1624469"/>
                </a:cubicBezTo>
                <a:cubicBezTo>
                  <a:pt x="-14893" y="1691331"/>
                  <a:pt x="9647" y="1693670"/>
                  <a:pt x="58078" y="1719080"/>
                </a:cubicBezTo>
                <a:cubicBezTo>
                  <a:pt x="106509" y="1744490"/>
                  <a:pt x="217504" y="1777838"/>
                  <a:pt x="300213" y="1776928"/>
                </a:cubicBezTo>
                <a:cubicBezTo>
                  <a:pt x="382922" y="1776018"/>
                  <a:pt x="473267" y="1740899"/>
                  <a:pt x="554332" y="1713619"/>
                </a:cubicBezTo>
                <a:cubicBezTo>
                  <a:pt x="635397" y="1686339"/>
                  <a:pt x="698559" y="1616892"/>
                  <a:pt x="786602" y="1613251"/>
                </a:cubicBezTo>
                <a:cubicBezTo>
                  <a:pt x="874645" y="1609610"/>
                  <a:pt x="989253" y="1652314"/>
                  <a:pt x="1082592" y="1691770"/>
                </a:cubicBezTo>
                <a:cubicBezTo>
                  <a:pt x="1175931" y="1731226"/>
                  <a:pt x="1240043" y="1783945"/>
                  <a:pt x="1346635" y="1849985"/>
                </a:cubicBezTo>
                <a:cubicBezTo>
                  <a:pt x="1453227" y="1916025"/>
                  <a:pt x="1608524" y="2034108"/>
                  <a:pt x="1722144" y="2088011"/>
                </a:cubicBezTo>
                <a:cubicBezTo>
                  <a:pt x="1835764" y="2141914"/>
                  <a:pt x="1935161" y="2126811"/>
                  <a:pt x="2028353" y="2173402"/>
                </a:cubicBezTo>
                <a:cubicBezTo>
                  <a:pt x="2121545" y="2219993"/>
                  <a:pt x="2203833" y="2301821"/>
                  <a:pt x="2281295" y="2367557"/>
                </a:cubicBezTo>
                <a:cubicBezTo>
                  <a:pt x="2358757" y="2433293"/>
                  <a:pt x="2428909" y="2501957"/>
                  <a:pt x="2493128" y="2567820"/>
                </a:cubicBezTo>
                <a:cubicBezTo>
                  <a:pt x="2557347" y="2633683"/>
                  <a:pt x="2590675" y="2677034"/>
                  <a:pt x="2666611" y="2762738"/>
                </a:cubicBezTo>
                <a:cubicBezTo>
                  <a:pt x="2742547" y="2848443"/>
                  <a:pt x="2855874" y="3003894"/>
                  <a:pt x="2948744" y="3082047"/>
                </a:cubicBezTo>
                <a:cubicBezTo>
                  <a:pt x="3041614" y="3160200"/>
                  <a:pt x="3192999" y="3230588"/>
                  <a:pt x="3223831" y="3231655"/>
                </a:cubicBezTo>
                <a:cubicBezTo>
                  <a:pt x="3254663" y="3232722"/>
                  <a:pt x="3286001" y="3288831"/>
                  <a:pt x="3311449" y="3313199"/>
                </a:cubicBezTo>
                <a:cubicBezTo>
                  <a:pt x="3336897" y="3337567"/>
                  <a:pt x="3356867" y="3376539"/>
                  <a:pt x="3376521" y="3377861"/>
                </a:cubicBezTo>
                <a:cubicBezTo>
                  <a:pt x="3396176" y="3379183"/>
                  <a:pt x="3395832" y="3372929"/>
                  <a:pt x="3429376" y="3321131"/>
                </a:cubicBezTo>
                <a:cubicBezTo>
                  <a:pt x="3462920" y="3269333"/>
                  <a:pt x="3560977" y="3139347"/>
                  <a:pt x="3577783" y="3067072"/>
                </a:cubicBezTo>
                <a:cubicBezTo>
                  <a:pt x="3594589" y="2994797"/>
                  <a:pt x="3564550" y="2927955"/>
                  <a:pt x="3530213" y="2887481"/>
                </a:cubicBezTo>
                <a:cubicBezTo>
                  <a:pt x="3495876" y="2847007"/>
                  <a:pt x="3408832" y="2858548"/>
                  <a:pt x="3371764" y="2824231"/>
                </a:cubicBezTo>
                <a:cubicBezTo>
                  <a:pt x="3334697" y="2789914"/>
                  <a:pt x="3350151" y="2757544"/>
                  <a:pt x="3307808" y="2681579"/>
                </a:cubicBezTo>
                <a:cubicBezTo>
                  <a:pt x="3265465" y="2605614"/>
                  <a:pt x="3134443" y="2453008"/>
                  <a:pt x="3117705" y="2368439"/>
                </a:cubicBezTo>
                <a:cubicBezTo>
                  <a:pt x="3100968" y="2283870"/>
                  <a:pt x="3190675" y="2235616"/>
                  <a:pt x="3207383" y="2174167"/>
                </a:cubicBezTo>
                <a:cubicBezTo>
                  <a:pt x="3224091" y="2112718"/>
                  <a:pt x="3252310" y="2045551"/>
                  <a:pt x="3217954" y="1999743"/>
                </a:cubicBezTo>
                <a:cubicBezTo>
                  <a:pt x="3183598" y="1953935"/>
                  <a:pt x="3054103" y="1909889"/>
                  <a:pt x="3001247" y="1899318"/>
                </a:cubicBezTo>
                <a:cubicBezTo>
                  <a:pt x="2948392" y="1888747"/>
                  <a:pt x="2948391" y="1952174"/>
                  <a:pt x="2900821" y="1936317"/>
                </a:cubicBezTo>
                <a:cubicBezTo>
                  <a:pt x="2853251" y="1920460"/>
                  <a:pt x="2789238" y="1859266"/>
                  <a:pt x="2715827" y="1804178"/>
                </a:cubicBezTo>
                <a:cubicBezTo>
                  <a:pt x="2642416" y="1749090"/>
                  <a:pt x="2565187" y="1719429"/>
                  <a:pt x="2460357" y="1605790"/>
                </a:cubicBezTo>
                <a:cubicBezTo>
                  <a:pt x="2355527" y="1492151"/>
                  <a:pt x="2166717" y="1224940"/>
                  <a:pt x="2086847" y="1122342"/>
                </a:cubicBezTo>
                <a:cubicBezTo>
                  <a:pt x="2006977" y="1019744"/>
                  <a:pt x="2019867" y="1024540"/>
                  <a:pt x="1981136" y="990204"/>
                </a:cubicBezTo>
                <a:cubicBezTo>
                  <a:pt x="1942405" y="955868"/>
                  <a:pt x="1890597" y="952324"/>
                  <a:pt x="1854459" y="916324"/>
                </a:cubicBezTo>
                <a:cubicBezTo>
                  <a:pt x="1818321" y="880324"/>
                  <a:pt x="1785482" y="816506"/>
                  <a:pt x="1764310" y="774202"/>
                </a:cubicBezTo>
                <a:cubicBezTo>
                  <a:pt x="1743138" y="731898"/>
                  <a:pt x="1753837" y="710188"/>
                  <a:pt x="1727429" y="662500"/>
                </a:cubicBezTo>
                <a:cubicBezTo>
                  <a:pt x="1701021" y="614812"/>
                  <a:pt x="1649908" y="539170"/>
                  <a:pt x="1605862" y="488076"/>
                </a:cubicBezTo>
                <a:cubicBezTo>
                  <a:pt x="1561816" y="436982"/>
                  <a:pt x="1504556" y="398222"/>
                  <a:pt x="1463152" y="355938"/>
                </a:cubicBezTo>
                <a:cubicBezTo>
                  <a:pt x="1421749" y="313654"/>
                  <a:pt x="1384750" y="275773"/>
                  <a:pt x="1357441" y="234370"/>
                </a:cubicBezTo>
                <a:cubicBezTo>
                  <a:pt x="1330132" y="192966"/>
                  <a:pt x="1321323" y="146278"/>
                  <a:pt x="1299300" y="107517"/>
                </a:cubicBezTo>
                <a:cubicBezTo>
                  <a:pt x="1277277" y="68756"/>
                  <a:pt x="1304585" y="-13170"/>
                  <a:pt x="1225302" y="1806"/>
                </a:cubicBezTo>
                <a:cubicBezTo>
                  <a:pt x="1146019" y="16782"/>
                  <a:pt x="906338" y="151632"/>
                  <a:pt x="823600" y="197371"/>
                </a:cubicBezTo>
                <a:cubicBezTo>
                  <a:pt x="740862" y="243110"/>
                  <a:pt x="713015" y="208412"/>
                  <a:pt x="728872" y="276243"/>
                </a:cubicBezTo>
                <a:cubicBezTo>
                  <a:pt x="744729" y="344074"/>
                  <a:pt x="893732" y="484485"/>
                  <a:pt x="876926" y="604359"/>
                </a:cubicBezTo>
                <a:cubicBezTo>
                  <a:pt x="860120" y="724233"/>
                  <a:pt x="692421" y="888897"/>
                  <a:pt x="628035" y="995489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570524" y="546742"/>
            <a:ext cx="273630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18996" y="546742"/>
            <a:ext cx="314549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-4514" y="2933650"/>
            <a:ext cx="70967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Sinj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>
                <a:solidFill>
                  <a:prstClr val="black"/>
                </a:solidFill>
              </a:rPr>
              <a:t>–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Sinjska alka i svetište </a:t>
            </a:r>
            <a:r>
              <a:rPr lang="hr-HR" altLang="sr-Latn-RS" sz="2200" dirty="0">
                <a:solidFill>
                  <a:prstClr val="black"/>
                </a:solidFill>
              </a:rPr>
              <a:t>Gospe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Sinjske</a:t>
            </a: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Imotski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– tvrđava </a:t>
            </a:r>
            <a:r>
              <a:rPr lang="hr-HR" altLang="sr-Latn-RS" sz="2200" dirty="0" err="1" smtClean="0">
                <a:solidFill>
                  <a:prstClr val="black"/>
                </a:solidFill>
              </a:rPr>
              <a:t>Topana</a:t>
            </a:r>
            <a:r>
              <a:rPr lang="hr-HR" altLang="sr-Latn-RS" sz="2200" dirty="0" smtClean="0">
                <a:solidFill>
                  <a:prstClr val="black"/>
                </a:solidFill>
              </a:rPr>
              <a:t>, Modro i Crveno jezero</a:t>
            </a: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Vrgorac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– sedam kula</a:t>
            </a: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solidFill>
                  <a:prstClr val="black"/>
                </a:solidFill>
              </a:rPr>
              <a:t>festival glumaca u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Zagvozdu</a:t>
            </a:r>
            <a:endParaRPr lang="hr-HR" altLang="sr-Latn-RS" sz="2200" b="1" dirty="0" smtClean="0">
              <a:solidFill>
                <a:srgbClr val="FF0000"/>
              </a:solidFill>
            </a:endParaRP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>
                <a:solidFill>
                  <a:prstClr val="black"/>
                </a:solidFill>
              </a:rPr>
              <a:t>brojne planine: Dinara, Biokovo, Kamešnica i Svilaja)</a:t>
            </a:r>
          </a:p>
          <a:p>
            <a:pPr marL="216000" lvl="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PP Biokovo </a:t>
            </a:r>
            <a:r>
              <a:rPr lang="hr-HR" altLang="sr-Latn-RS" sz="2200" dirty="0">
                <a:solidFill>
                  <a:prstClr val="black"/>
                </a:solidFill>
              </a:rPr>
              <a:t>– lovni i zimski turizam </a:t>
            </a:r>
          </a:p>
          <a:p>
            <a:pPr marL="6732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vrh Sveti Jure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– izletnički i planinarski turizam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67299" y="1878285"/>
            <a:ext cx="561725" cy="23531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</a:rPr>
              <a:t>Sinj</a:t>
            </a:r>
            <a:endParaRPr lang="hr-HR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49914" y="2925265"/>
            <a:ext cx="640089" cy="23531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dirty="0" smtClean="0">
                <a:solidFill>
                  <a:schemeClr val="tx1"/>
                </a:solidFill>
              </a:rPr>
              <a:t>Imotski</a:t>
            </a:r>
            <a:endParaRPr lang="hr-HR" sz="14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176917" y="4165425"/>
            <a:ext cx="640089" cy="22168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400" dirty="0" smtClean="0">
                <a:solidFill>
                  <a:schemeClr val="tx1"/>
                </a:solidFill>
              </a:rPr>
              <a:t>Vrgorac</a:t>
            </a:r>
            <a:endParaRPr lang="hr-HR" sz="14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91742" y="3462904"/>
            <a:ext cx="758172" cy="402907"/>
          </a:xfrm>
          <a:prstGeom prst="ellipse">
            <a:avLst/>
          </a:prstGeom>
          <a:noFill/>
          <a:ln w="57150">
            <a:solidFill>
              <a:srgbClr val="003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85956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  <p:bldP spid="26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a/a6/Akar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1"/>
            <a:ext cx="5976664" cy="400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951820" y="2708920"/>
            <a:ext cx="6088224" cy="4058816"/>
            <a:chOff x="2951820" y="2708920"/>
            <a:chExt cx="6088224" cy="4058816"/>
          </a:xfrm>
        </p:grpSpPr>
        <p:pic>
          <p:nvPicPr>
            <p:cNvPr id="3076" name="Picture 4" descr="http://croatia.hr/Images/t900x600-386/croatia_dalmacija_vrgorac_000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1820" y="2708920"/>
              <a:ext cx="6088224" cy="405881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8130618" y="6489811"/>
              <a:ext cx="905878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Vrgorac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42144" y="-63939"/>
            <a:ext cx="9144000" cy="6858000"/>
            <a:chOff x="-42144" y="-63939"/>
            <a:chExt cx="9144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-42144" y="-63939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0" y="254945"/>
              <a:ext cx="9036496" cy="4894713"/>
              <a:chOff x="0" y="254945"/>
              <a:chExt cx="9036496" cy="4894713"/>
            </a:xfrm>
          </p:grpSpPr>
          <p:pic>
            <p:nvPicPr>
              <p:cNvPr id="3078" name="Picture 6" descr="http://imotskenovine.hr/wp-content/uploads/2016/01/imotski_dron-720x391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16" y="254945"/>
                <a:ext cx="9013280" cy="4894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871733"/>
                <a:ext cx="905878" cy="277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hr-HR" dirty="0" smtClean="0">
                    <a:solidFill>
                      <a:schemeClr val="tx1"/>
                    </a:solidFill>
                  </a:rPr>
                  <a:t>Imotski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80" name="Picture 8" descr="http://www.ronitisemora.com/assets/Uploads/_resampled/SetWidth800-crvenojezer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09" y="3379260"/>
            <a:ext cx="4572224" cy="3429168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072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8" t="48713"/>
          <a:stretch/>
        </p:blipFill>
        <p:spPr>
          <a:xfrm>
            <a:off x="47371" y="2420888"/>
            <a:ext cx="9080493" cy="414749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970070"/>
            <a:ext cx="9144000" cy="851004"/>
          </a:xfrm>
          <a:prstGeom prst="rect">
            <a:avLst/>
          </a:prstGeom>
          <a:effectLst>
            <a:outerShdw blurRad="50800" dist="50800" dir="5400000" sx="83000" sy="83000" algn="ctr" rotWithShape="0">
              <a:schemeClr val="bg1"/>
            </a:outerShdw>
          </a:effectLst>
        </p:spPr>
        <p:txBody>
          <a:bodyPr wrap="none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000"/>
              </a:lnSpc>
            </a:pPr>
            <a:r>
              <a:rPr lang="hr-HR" sz="8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Južna Dalmacija</a:t>
            </a:r>
            <a:endParaRPr lang="hr-HR" sz="8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92311" y="2703138"/>
            <a:ext cx="8984524" cy="3896337"/>
          </a:xfrm>
          <a:custGeom>
            <a:avLst/>
            <a:gdLst>
              <a:gd name="connsiteX0" fmla="*/ 1369748 w 7869583"/>
              <a:gd name="connsiteY0" fmla="*/ 1282839 h 3530258"/>
              <a:gd name="connsiteX1" fmla="*/ 1476626 w 7869583"/>
              <a:gd name="connsiteY1" fmla="*/ 950330 h 3530258"/>
              <a:gd name="connsiteX2" fmla="*/ 1844761 w 7869583"/>
              <a:gd name="connsiteY2" fmla="*/ 784076 h 3530258"/>
              <a:gd name="connsiteX3" fmla="*/ 2557280 w 7869583"/>
              <a:gd name="connsiteY3" fmla="*/ 653447 h 3530258"/>
              <a:gd name="connsiteX4" fmla="*/ 2830413 w 7869583"/>
              <a:gd name="connsiteY4" fmla="*/ 582195 h 3530258"/>
              <a:gd name="connsiteX5" fmla="*/ 3732938 w 7869583"/>
              <a:gd name="connsiteY5" fmla="*/ 582195 h 3530258"/>
              <a:gd name="connsiteX6" fmla="*/ 4136699 w 7869583"/>
              <a:gd name="connsiteY6" fmla="*/ 582195 h 3530258"/>
              <a:gd name="connsiteX7" fmla="*/ 4362330 w 7869583"/>
              <a:gd name="connsiteY7" fmla="*/ 237811 h 3530258"/>
              <a:gd name="connsiteX8" fmla="*/ 4504834 w 7869583"/>
              <a:gd name="connsiteY8" fmla="*/ 304 h 3530258"/>
              <a:gd name="connsiteX9" fmla="*/ 5039223 w 7869583"/>
              <a:gd name="connsiteY9" fmla="*/ 285312 h 3530258"/>
              <a:gd name="connsiteX10" fmla="*/ 5478610 w 7869583"/>
              <a:gd name="connsiteY10" fmla="*/ 938455 h 3530258"/>
              <a:gd name="connsiteX11" fmla="*/ 5870496 w 7869583"/>
              <a:gd name="connsiteY11" fmla="*/ 1270964 h 3530258"/>
              <a:gd name="connsiteX12" fmla="*/ 6309883 w 7869583"/>
              <a:gd name="connsiteY12" fmla="*/ 1781603 h 3530258"/>
              <a:gd name="connsiteX13" fmla="*/ 6844273 w 7869583"/>
              <a:gd name="connsiteY13" fmla="*/ 2256616 h 3530258"/>
              <a:gd name="connsiteX14" fmla="*/ 7153031 w 7869583"/>
              <a:gd name="connsiteY14" fmla="*/ 2351618 h 3530258"/>
              <a:gd name="connsiteX15" fmla="*/ 7473665 w 7869583"/>
              <a:gd name="connsiteY15" fmla="*/ 2517873 h 3530258"/>
              <a:gd name="connsiteX16" fmla="*/ 7556792 w 7869583"/>
              <a:gd name="connsiteY16" fmla="*/ 2909759 h 3530258"/>
              <a:gd name="connsiteX17" fmla="*/ 7865551 w 7869583"/>
              <a:gd name="connsiteY17" fmla="*/ 3289769 h 3530258"/>
              <a:gd name="connsiteX18" fmla="*/ 7675545 w 7869583"/>
              <a:gd name="connsiteY18" fmla="*/ 3527276 h 3530258"/>
              <a:gd name="connsiteX19" fmla="*/ 6915525 w 7869583"/>
              <a:gd name="connsiteY19" fmla="*/ 3408522 h 3530258"/>
              <a:gd name="connsiteX20" fmla="*/ 3305426 w 7869583"/>
              <a:gd name="connsiteY20" fmla="*/ 3194766 h 3530258"/>
              <a:gd name="connsiteX21" fmla="*/ 1060990 w 7869583"/>
              <a:gd name="connsiteY21" fmla="*/ 3384772 h 3530258"/>
              <a:gd name="connsiteX22" fmla="*/ 146590 w 7869583"/>
              <a:gd name="connsiteY22" fmla="*/ 3361021 h 3530258"/>
              <a:gd name="connsiteX23" fmla="*/ 99088 w 7869583"/>
              <a:gd name="connsiteY23" fmla="*/ 3076013 h 3530258"/>
              <a:gd name="connsiteX24" fmla="*/ 1108491 w 7869583"/>
              <a:gd name="connsiteY24" fmla="*/ 2114112 h 3530258"/>
              <a:gd name="connsiteX25" fmla="*/ 1369748 w 7869583"/>
              <a:gd name="connsiteY25" fmla="*/ 1282839 h 3530258"/>
              <a:gd name="connsiteX0" fmla="*/ 1369748 w 7869583"/>
              <a:gd name="connsiteY0" fmla="*/ 1161484 h 3408903"/>
              <a:gd name="connsiteX1" fmla="*/ 1476626 w 7869583"/>
              <a:gd name="connsiteY1" fmla="*/ 828975 h 3408903"/>
              <a:gd name="connsiteX2" fmla="*/ 1844761 w 7869583"/>
              <a:gd name="connsiteY2" fmla="*/ 662721 h 3408903"/>
              <a:gd name="connsiteX3" fmla="*/ 2557280 w 7869583"/>
              <a:gd name="connsiteY3" fmla="*/ 532092 h 3408903"/>
              <a:gd name="connsiteX4" fmla="*/ 2830413 w 7869583"/>
              <a:gd name="connsiteY4" fmla="*/ 460840 h 3408903"/>
              <a:gd name="connsiteX5" fmla="*/ 3732938 w 7869583"/>
              <a:gd name="connsiteY5" fmla="*/ 460840 h 3408903"/>
              <a:gd name="connsiteX6" fmla="*/ 4136699 w 7869583"/>
              <a:gd name="connsiteY6" fmla="*/ 460840 h 3408903"/>
              <a:gd name="connsiteX7" fmla="*/ 4362330 w 7869583"/>
              <a:gd name="connsiteY7" fmla="*/ 116456 h 3408903"/>
              <a:gd name="connsiteX8" fmla="*/ 4504834 w 7869583"/>
              <a:gd name="connsiteY8" fmla="*/ 869 h 3408903"/>
              <a:gd name="connsiteX9" fmla="*/ 5039223 w 7869583"/>
              <a:gd name="connsiteY9" fmla="*/ 163957 h 3408903"/>
              <a:gd name="connsiteX10" fmla="*/ 5478610 w 7869583"/>
              <a:gd name="connsiteY10" fmla="*/ 817100 h 3408903"/>
              <a:gd name="connsiteX11" fmla="*/ 5870496 w 7869583"/>
              <a:gd name="connsiteY11" fmla="*/ 1149609 h 3408903"/>
              <a:gd name="connsiteX12" fmla="*/ 6309883 w 7869583"/>
              <a:gd name="connsiteY12" fmla="*/ 1660248 h 3408903"/>
              <a:gd name="connsiteX13" fmla="*/ 6844273 w 7869583"/>
              <a:gd name="connsiteY13" fmla="*/ 2135261 h 3408903"/>
              <a:gd name="connsiteX14" fmla="*/ 7153031 w 7869583"/>
              <a:gd name="connsiteY14" fmla="*/ 2230263 h 3408903"/>
              <a:gd name="connsiteX15" fmla="*/ 7473665 w 7869583"/>
              <a:gd name="connsiteY15" fmla="*/ 2396518 h 3408903"/>
              <a:gd name="connsiteX16" fmla="*/ 7556792 w 7869583"/>
              <a:gd name="connsiteY16" fmla="*/ 2788404 h 3408903"/>
              <a:gd name="connsiteX17" fmla="*/ 7865551 w 7869583"/>
              <a:gd name="connsiteY17" fmla="*/ 3168414 h 3408903"/>
              <a:gd name="connsiteX18" fmla="*/ 7675545 w 7869583"/>
              <a:gd name="connsiteY18" fmla="*/ 3405921 h 3408903"/>
              <a:gd name="connsiteX19" fmla="*/ 6915525 w 7869583"/>
              <a:gd name="connsiteY19" fmla="*/ 3287167 h 3408903"/>
              <a:gd name="connsiteX20" fmla="*/ 3305426 w 7869583"/>
              <a:gd name="connsiteY20" fmla="*/ 3073411 h 3408903"/>
              <a:gd name="connsiteX21" fmla="*/ 1060990 w 7869583"/>
              <a:gd name="connsiteY21" fmla="*/ 3263417 h 3408903"/>
              <a:gd name="connsiteX22" fmla="*/ 146590 w 7869583"/>
              <a:gd name="connsiteY22" fmla="*/ 3239666 h 3408903"/>
              <a:gd name="connsiteX23" fmla="*/ 99088 w 7869583"/>
              <a:gd name="connsiteY23" fmla="*/ 2954658 h 3408903"/>
              <a:gd name="connsiteX24" fmla="*/ 1108491 w 7869583"/>
              <a:gd name="connsiteY24" fmla="*/ 1992757 h 3408903"/>
              <a:gd name="connsiteX25" fmla="*/ 1369748 w 7869583"/>
              <a:gd name="connsiteY25" fmla="*/ 1161484 h 3408903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478610 w 7869583"/>
              <a:gd name="connsiteY10" fmla="*/ 824121 h 3415924"/>
              <a:gd name="connsiteX11" fmla="*/ 5870496 w 7869583"/>
              <a:gd name="connsiteY11" fmla="*/ 1156630 h 3415924"/>
              <a:gd name="connsiteX12" fmla="*/ 6309883 w 7869583"/>
              <a:gd name="connsiteY12" fmla="*/ 1667269 h 3415924"/>
              <a:gd name="connsiteX13" fmla="*/ 6844273 w 7869583"/>
              <a:gd name="connsiteY13" fmla="*/ 2142282 h 3415924"/>
              <a:gd name="connsiteX14" fmla="*/ 7153031 w 7869583"/>
              <a:gd name="connsiteY14" fmla="*/ 223728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870496 w 7869583"/>
              <a:gd name="connsiteY11" fmla="*/ 1156630 h 3415924"/>
              <a:gd name="connsiteX12" fmla="*/ 6309883 w 7869583"/>
              <a:gd name="connsiteY12" fmla="*/ 1667269 h 3415924"/>
              <a:gd name="connsiteX13" fmla="*/ 6844273 w 7869583"/>
              <a:gd name="connsiteY13" fmla="*/ 2142282 h 3415924"/>
              <a:gd name="connsiteX14" fmla="*/ 7153031 w 7869583"/>
              <a:gd name="connsiteY14" fmla="*/ 223728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733336 w 7869583"/>
              <a:gd name="connsiteY11" fmla="*/ 1202350 h 3415924"/>
              <a:gd name="connsiteX12" fmla="*/ 6309883 w 7869583"/>
              <a:gd name="connsiteY12" fmla="*/ 1667269 h 3415924"/>
              <a:gd name="connsiteX13" fmla="*/ 6844273 w 7869583"/>
              <a:gd name="connsiteY13" fmla="*/ 2142282 h 3415924"/>
              <a:gd name="connsiteX14" fmla="*/ 7153031 w 7869583"/>
              <a:gd name="connsiteY14" fmla="*/ 223728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733336 w 7869583"/>
              <a:gd name="connsiteY11" fmla="*/ 1202350 h 3415924"/>
              <a:gd name="connsiteX12" fmla="*/ 6180343 w 7869583"/>
              <a:gd name="connsiteY12" fmla="*/ 1720609 h 3415924"/>
              <a:gd name="connsiteX13" fmla="*/ 6844273 w 7869583"/>
              <a:gd name="connsiteY13" fmla="*/ 2142282 h 3415924"/>
              <a:gd name="connsiteX14" fmla="*/ 7153031 w 7869583"/>
              <a:gd name="connsiteY14" fmla="*/ 223728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733336 w 7869583"/>
              <a:gd name="connsiteY11" fmla="*/ 1202350 h 3415924"/>
              <a:gd name="connsiteX12" fmla="*/ 6180343 w 7869583"/>
              <a:gd name="connsiteY12" fmla="*/ 1720609 h 3415924"/>
              <a:gd name="connsiteX13" fmla="*/ 6836653 w 7869583"/>
              <a:gd name="connsiteY13" fmla="*/ 2302302 h 3415924"/>
              <a:gd name="connsiteX14" fmla="*/ 7153031 w 7869583"/>
              <a:gd name="connsiteY14" fmla="*/ 223728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733336 w 7869583"/>
              <a:gd name="connsiteY11" fmla="*/ 1202350 h 3415924"/>
              <a:gd name="connsiteX12" fmla="*/ 6180343 w 7869583"/>
              <a:gd name="connsiteY12" fmla="*/ 1720609 h 3415924"/>
              <a:gd name="connsiteX13" fmla="*/ 6836653 w 7869583"/>
              <a:gd name="connsiteY13" fmla="*/ 2302302 h 3415924"/>
              <a:gd name="connsiteX14" fmla="*/ 7168271 w 7869583"/>
              <a:gd name="connsiteY14" fmla="*/ 226776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733336 w 7869583"/>
              <a:gd name="connsiteY11" fmla="*/ 1202350 h 3415924"/>
              <a:gd name="connsiteX12" fmla="*/ 6180343 w 7869583"/>
              <a:gd name="connsiteY12" fmla="*/ 1720609 h 3415924"/>
              <a:gd name="connsiteX13" fmla="*/ 6836653 w 7869583"/>
              <a:gd name="connsiteY13" fmla="*/ 2302302 h 3415924"/>
              <a:gd name="connsiteX14" fmla="*/ 7168271 w 7869583"/>
              <a:gd name="connsiteY14" fmla="*/ 2267764 h 3415924"/>
              <a:gd name="connsiteX15" fmla="*/ 7382225 w 7869583"/>
              <a:gd name="connsiteY15" fmla="*/ 244925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73313"/>
              <a:gd name="connsiteY0" fmla="*/ 1168505 h 3415924"/>
              <a:gd name="connsiteX1" fmla="*/ 1476626 w 7873313"/>
              <a:gd name="connsiteY1" fmla="*/ 835996 h 3415924"/>
              <a:gd name="connsiteX2" fmla="*/ 1844761 w 7873313"/>
              <a:gd name="connsiteY2" fmla="*/ 669742 h 3415924"/>
              <a:gd name="connsiteX3" fmla="*/ 2557280 w 7873313"/>
              <a:gd name="connsiteY3" fmla="*/ 539113 h 3415924"/>
              <a:gd name="connsiteX4" fmla="*/ 2830413 w 7873313"/>
              <a:gd name="connsiteY4" fmla="*/ 467861 h 3415924"/>
              <a:gd name="connsiteX5" fmla="*/ 3732938 w 7873313"/>
              <a:gd name="connsiteY5" fmla="*/ 467861 h 3415924"/>
              <a:gd name="connsiteX6" fmla="*/ 4136699 w 7873313"/>
              <a:gd name="connsiteY6" fmla="*/ 467861 h 3415924"/>
              <a:gd name="connsiteX7" fmla="*/ 4362330 w 7873313"/>
              <a:gd name="connsiteY7" fmla="*/ 123477 h 3415924"/>
              <a:gd name="connsiteX8" fmla="*/ 4504834 w 7873313"/>
              <a:gd name="connsiteY8" fmla="*/ 7890 h 3415924"/>
              <a:gd name="connsiteX9" fmla="*/ 4978263 w 7873313"/>
              <a:gd name="connsiteY9" fmla="*/ 315758 h 3415924"/>
              <a:gd name="connsiteX10" fmla="*/ 5326210 w 7873313"/>
              <a:gd name="connsiteY10" fmla="*/ 831741 h 3415924"/>
              <a:gd name="connsiteX11" fmla="*/ 5733336 w 7873313"/>
              <a:gd name="connsiteY11" fmla="*/ 1202350 h 3415924"/>
              <a:gd name="connsiteX12" fmla="*/ 6180343 w 7873313"/>
              <a:gd name="connsiteY12" fmla="*/ 1720609 h 3415924"/>
              <a:gd name="connsiteX13" fmla="*/ 6836653 w 7873313"/>
              <a:gd name="connsiteY13" fmla="*/ 2302302 h 3415924"/>
              <a:gd name="connsiteX14" fmla="*/ 7168271 w 7873313"/>
              <a:gd name="connsiteY14" fmla="*/ 2267764 h 3415924"/>
              <a:gd name="connsiteX15" fmla="*/ 7382225 w 7873313"/>
              <a:gd name="connsiteY15" fmla="*/ 2449259 h 3415924"/>
              <a:gd name="connsiteX16" fmla="*/ 7488212 w 7873313"/>
              <a:gd name="connsiteY16" fmla="*/ 2780185 h 3415924"/>
              <a:gd name="connsiteX17" fmla="*/ 7865551 w 7873313"/>
              <a:gd name="connsiteY17" fmla="*/ 3175435 h 3415924"/>
              <a:gd name="connsiteX18" fmla="*/ 7675545 w 7873313"/>
              <a:gd name="connsiteY18" fmla="*/ 3412942 h 3415924"/>
              <a:gd name="connsiteX19" fmla="*/ 6915525 w 7873313"/>
              <a:gd name="connsiteY19" fmla="*/ 3294188 h 3415924"/>
              <a:gd name="connsiteX20" fmla="*/ 3305426 w 7873313"/>
              <a:gd name="connsiteY20" fmla="*/ 3080432 h 3415924"/>
              <a:gd name="connsiteX21" fmla="*/ 1060990 w 7873313"/>
              <a:gd name="connsiteY21" fmla="*/ 3270438 h 3415924"/>
              <a:gd name="connsiteX22" fmla="*/ 146590 w 7873313"/>
              <a:gd name="connsiteY22" fmla="*/ 3246687 h 3415924"/>
              <a:gd name="connsiteX23" fmla="*/ 99088 w 7873313"/>
              <a:gd name="connsiteY23" fmla="*/ 2961679 h 3415924"/>
              <a:gd name="connsiteX24" fmla="*/ 1108491 w 7873313"/>
              <a:gd name="connsiteY24" fmla="*/ 1999778 h 3415924"/>
              <a:gd name="connsiteX25" fmla="*/ 1369748 w 7873313"/>
              <a:gd name="connsiteY25" fmla="*/ 1168505 h 3415924"/>
              <a:gd name="connsiteX0" fmla="*/ 1369748 w 7742305"/>
              <a:gd name="connsiteY0" fmla="*/ 1168505 h 3418731"/>
              <a:gd name="connsiteX1" fmla="*/ 1476626 w 7742305"/>
              <a:gd name="connsiteY1" fmla="*/ 835996 h 3418731"/>
              <a:gd name="connsiteX2" fmla="*/ 1844761 w 7742305"/>
              <a:gd name="connsiteY2" fmla="*/ 669742 h 3418731"/>
              <a:gd name="connsiteX3" fmla="*/ 2557280 w 7742305"/>
              <a:gd name="connsiteY3" fmla="*/ 539113 h 3418731"/>
              <a:gd name="connsiteX4" fmla="*/ 2830413 w 7742305"/>
              <a:gd name="connsiteY4" fmla="*/ 467861 h 3418731"/>
              <a:gd name="connsiteX5" fmla="*/ 3732938 w 7742305"/>
              <a:gd name="connsiteY5" fmla="*/ 467861 h 3418731"/>
              <a:gd name="connsiteX6" fmla="*/ 4136699 w 7742305"/>
              <a:gd name="connsiteY6" fmla="*/ 467861 h 3418731"/>
              <a:gd name="connsiteX7" fmla="*/ 4362330 w 7742305"/>
              <a:gd name="connsiteY7" fmla="*/ 123477 h 3418731"/>
              <a:gd name="connsiteX8" fmla="*/ 4504834 w 7742305"/>
              <a:gd name="connsiteY8" fmla="*/ 7890 h 3418731"/>
              <a:gd name="connsiteX9" fmla="*/ 4978263 w 7742305"/>
              <a:gd name="connsiteY9" fmla="*/ 315758 h 3418731"/>
              <a:gd name="connsiteX10" fmla="*/ 5326210 w 7742305"/>
              <a:gd name="connsiteY10" fmla="*/ 831741 h 3418731"/>
              <a:gd name="connsiteX11" fmla="*/ 5733336 w 7742305"/>
              <a:gd name="connsiteY11" fmla="*/ 1202350 h 3418731"/>
              <a:gd name="connsiteX12" fmla="*/ 6180343 w 7742305"/>
              <a:gd name="connsiteY12" fmla="*/ 1720609 h 3418731"/>
              <a:gd name="connsiteX13" fmla="*/ 6836653 w 7742305"/>
              <a:gd name="connsiteY13" fmla="*/ 2302302 h 3418731"/>
              <a:gd name="connsiteX14" fmla="*/ 7168271 w 7742305"/>
              <a:gd name="connsiteY14" fmla="*/ 2267764 h 3418731"/>
              <a:gd name="connsiteX15" fmla="*/ 7382225 w 7742305"/>
              <a:gd name="connsiteY15" fmla="*/ 2449259 h 3418731"/>
              <a:gd name="connsiteX16" fmla="*/ 7488212 w 7742305"/>
              <a:gd name="connsiteY16" fmla="*/ 2780185 h 3418731"/>
              <a:gd name="connsiteX17" fmla="*/ 7682671 w 7742305"/>
              <a:gd name="connsiteY17" fmla="*/ 3114475 h 3418731"/>
              <a:gd name="connsiteX18" fmla="*/ 7675545 w 7742305"/>
              <a:gd name="connsiteY18" fmla="*/ 3412942 h 3418731"/>
              <a:gd name="connsiteX19" fmla="*/ 6915525 w 7742305"/>
              <a:gd name="connsiteY19" fmla="*/ 3294188 h 3418731"/>
              <a:gd name="connsiteX20" fmla="*/ 3305426 w 7742305"/>
              <a:gd name="connsiteY20" fmla="*/ 3080432 h 3418731"/>
              <a:gd name="connsiteX21" fmla="*/ 1060990 w 7742305"/>
              <a:gd name="connsiteY21" fmla="*/ 3270438 h 3418731"/>
              <a:gd name="connsiteX22" fmla="*/ 146590 w 7742305"/>
              <a:gd name="connsiteY22" fmla="*/ 3246687 h 3418731"/>
              <a:gd name="connsiteX23" fmla="*/ 99088 w 7742305"/>
              <a:gd name="connsiteY23" fmla="*/ 2961679 h 3418731"/>
              <a:gd name="connsiteX24" fmla="*/ 1108491 w 7742305"/>
              <a:gd name="connsiteY24" fmla="*/ 1999778 h 3418731"/>
              <a:gd name="connsiteX25" fmla="*/ 1369748 w 7742305"/>
              <a:gd name="connsiteY25" fmla="*/ 1168505 h 3418731"/>
              <a:gd name="connsiteX0" fmla="*/ 1369748 w 7708910"/>
              <a:gd name="connsiteY0" fmla="*/ 1168505 h 3325946"/>
              <a:gd name="connsiteX1" fmla="*/ 1476626 w 7708910"/>
              <a:gd name="connsiteY1" fmla="*/ 835996 h 3325946"/>
              <a:gd name="connsiteX2" fmla="*/ 1844761 w 7708910"/>
              <a:gd name="connsiteY2" fmla="*/ 669742 h 3325946"/>
              <a:gd name="connsiteX3" fmla="*/ 2557280 w 7708910"/>
              <a:gd name="connsiteY3" fmla="*/ 539113 h 3325946"/>
              <a:gd name="connsiteX4" fmla="*/ 2830413 w 7708910"/>
              <a:gd name="connsiteY4" fmla="*/ 467861 h 3325946"/>
              <a:gd name="connsiteX5" fmla="*/ 3732938 w 7708910"/>
              <a:gd name="connsiteY5" fmla="*/ 467861 h 3325946"/>
              <a:gd name="connsiteX6" fmla="*/ 4136699 w 7708910"/>
              <a:gd name="connsiteY6" fmla="*/ 467861 h 3325946"/>
              <a:gd name="connsiteX7" fmla="*/ 4362330 w 7708910"/>
              <a:gd name="connsiteY7" fmla="*/ 123477 h 3325946"/>
              <a:gd name="connsiteX8" fmla="*/ 4504834 w 7708910"/>
              <a:gd name="connsiteY8" fmla="*/ 7890 h 3325946"/>
              <a:gd name="connsiteX9" fmla="*/ 4978263 w 7708910"/>
              <a:gd name="connsiteY9" fmla="*/ 315758 h 3325946"/>
              <a:gd name="connsiteX10" fmla="*/ 5326210 w 7708910"/>
              <a:gd name="connsiteY10" fmla="*/ 831741 h 3325946"/>
              <a:gd name="connsiteX11" fmla="*/ 5733336 w 7708910"/>
              <a:gd name="connsiteY11" fmla="*/ 1202350 h 3325946"/>
              <a:gd name="connsiteX12" fmla="*/ 6180343 w 7708910"/>
              <a:gd name="connsiteY12" fmla="*/ 1720609 h 3325946"/>
              <a:gd name="connsiteX13" fmla="*/ 6836653 w 7708910"/>
              <a:gd name="connsiteY13" fmla="*/ 2302302 h 3325946"/>
              <a:gd name="connsiteX14" fmla="*/ 7168271 w 7708910"/>
              <a:gd name="connsiteY14" fmla="*/ 2267764 h 3325946"/>
              <a:gd name="connsiteX15" fmla="*/ 7382225 w 7708910"/>
              <a:gd name="connsiteY15" fmla="*/ 2449259 h 3325946"/>
              <a:gd name="connsiteX16" fmla="*/ 7488212 w 7708910"/>
              <a:gd name="connsiteY16" fmla="*/ 2780185 h 3325946"/>
              <a:gd name="connsiteX17" fmla="*/ 7682671 w 7708910"/>
              <a:gd name="connsiteY17" fmla="*/ 3114475 h 3325946"/>
              <a:gd name="connsiteX18" fmla="*/ 7622205 w 7708910"/>
              <a:gd name="connsiteY18" fmla="*/ 3306262 h 3325946"/>
              <a:gd name="connsiteX19" fmla="*/ 6915525 w 7708910"/>
              <a:gd name="connsiteY19" fmla="*/ 3294188 h 3325946"/>
              <a:gd name="connsiteX20" fmla="*/ 3305426 w 7708910"/>
              <a:gd name="connsiteY20" fmla="*/ 3080432 h 3325946"/>
              <a:gd name="connsiteX21" fmla="*/ 1060990 w 7708910"/>
              <a:gd name="connsiteY21" fmla="*/ 3270438 h 3325946"/>
              <a:gd name="connsiteX22" fmla="*/ 146590 w 7708910"/>
              <a:gd name="connsiteY22" fmla="*/ 3246687 h 3325946"/>
              <a:gd name="connsiteX23" fmla="*/ 99088 w 7708910"/>
              <a:gd name="connsiteY23" fmla="*/ 2961679 h 3325946"/>
              <a:gd name="connsiteX24" fmla="*/ 1108491 w 7708910"/>
              <a:gd name="connsiteY24" fmla="*/ 1999778 h 3325946"/>
              <a:gd name="connsiteX25" fmla="*/ 1369748 w 7708910"/>
              <a:gd name="connsiteY25" fmla="*/ 1168505 h 3325946"/>
              <a:gd name="connsiteX0" fmla="*/ 1369748 w 7750547"/>
              <a:gd name="connsiteY0" fmla="*/ 1168505 h 3350479"/>
              <a:gd name="connsiteX1" fmla="*/ 1476626 w 7750547"/>
              <a:gd name="connsiteY1" fmla="*/ 835996 h 3350479"/>
              <a:gd name="connsiteX2" fmla="*/ 1844761 w 7750547"/>
              <a:gd name="connsiteY2" fmla="*/ 669742 h 3350479"/>
              <a:gd name="connsiteX3" fmla="*/ 2557280 w 7750547"/>
              <a:gd name="connsiteY3" fmla="*/ 539113 h 3350479"/>
              <a:gd name="connsiteX4" fmla="*/ 2830413 w 7750547"/>
              <a:gd name="connsiteY4" fmla="*/ 467861 h 3350479"/>
              <a:gd name="connsiteX5" fmla="*/ 3732938 w 7750547"/>
              <a:gd name="connsiteY5" fmla="*/ 467861 h 3350479"/>
              <a:gd name="connsiteX6" fmla="*/ 4136699 w 7750547"/>
              <a:gd name="connsiteY6" fmla="*/ 467861 h 3350479"/>
              <a:gd name="connsiteX7" fmla="*/ 4362330 w 7750547"/>
              <a:gd name="connsiteY7" fmla="*/ 123477 h 3350479"/>
              <a:gd name="connsiteX8" fmla="*/ 4504834 w 7750547"/>
              <a:gd name="connsiteY8" fmla="*/ 7890 h 3350479"/>
              <a:gd name="connsiteX9" fmla="*/ 4978263 w 7750547"/>
              <a:gd name="connsiteY9" fmla="*/ 315758 h 3350479"/>
              <a:gd name="connsiteX10" fmla="*/ 5326210 w 7750547"/>
              <a:gd name="connsiteY10" fmla="*/ 831741 h 3350479"/>
              <a:gd name="connsiteX11" fmla="*/ 5733336 w 7750547"/>
              <a:gd name="connsiteY11" fmla="*/ 1202350 h 3350479"/>
              <a:gd name="connsiteX12" fmla="*/ 6180343 w 7750547"/>
              <a:gd name="connsiteY12" fmla="*/ 1720609 h 3350479"/>
              <a:gd name="connsiteX13" fmla="*/ 6836653 w 7750547"/>
              <a:gd name="connsiteY13" fmla="*/ 2302302 h 3350479"/>
              <a:gd name="connsiteX14" fmla="*/ 7168271 w 7750547"/>
              <a:gd name="connsiteY14" fmla="*/ 2267764 h 3350479"/>
              <a:gd name="connsiteX15" fmla="*/ 7382225 w 7750547"/>
              <a:gd name="connsiteY15" fmla="*/ 2449259 h 3350479"/>
              <a:gd name="connsiteX16" fmla="*/ 7488212 w 7750547"/>
              <a:gd name="connsiteY16" fmla="*/ 2780185 h 3350479"/>
              <a:gd name="connsiteX17" fmla="*/ 7682671 w 7750547"/>
              <a:gd name="connsiteY17" fmla="*/ 3114475 h 3350479"/>
              <a:gd name="connsiteX18" fmla="*/ 7686980 w 7750547"/>
              <a:gd name="connsiteY18" fmla="*/ 3338650 h 3350479"/>
              <a:gd name="connsiteX19" fmla="*/ 6915525 w 7750547"/>
              <a:gd name="connsiteY19" fmla="*/ 3294188 h 3350479"/>
              <a:gd name="connsiteX20" fmla="*/ 3305426 w 7750547"/>
              <a:gd name="connsiteY20" fmla="*/ 3080432 h 3350479"/>
              <a:gd name="connsiteX21" fmla="*/ 1060990 w 7750547"/>
              <a:gd name="connsiteY21" fmla="*/ 3270438 h 3350479"/>
              <a:gd name="connsiteX22" fmla="*/ 146590 w 7750547"/>
              <a:gd name="connsiteY22" fmla="*/ 3246687 h 3350479"/>
              <a:gd name="connsiteX23" fmla="*/ 99088 w 7750547"/>
              <a:gd name="connsiteY23" fmla="*/ 2961679 h 3350479"/>
              <a:gd name="connsiteX24" fmla="*/ 1108491 w 7750547"/>
              <a:gd name="connsiteY24" fmla="*/ 1999778 h 3350479"/>
              <a:gd name="connsiteX25" fmla="*/ 1369748 w 7750547"/>
              <a:gd name="connsiteY25" fmla="*/ 1168505 h 3350479"/>
              <a:gd name="connsiteX0" fmla="*/ 1369748 w 7788398"/>
              <a:gd name="connsiteY0" fmla="*/ 1168505 h 3351259"/>
              <a:gd name="connsiteX1" fmla="*/ 1476626 w 7788398"/>
              <a:gd name="connsiteY1" fmla="*/ 835996 h 3351259"/>
              <a:gd name="connsiteX2" fmla="*/ 1844761 w 7788398"/>
              <a:gd name="connsiteY2" fmla="*/ 669742 h 3351259"/>
              <a:gd name="connsiteX3" fmla="*/ 2557280 w 7788398"/>
              <a:gd name="connsiteY3" fmla="*/ 539113 h 3351259"/>
              <a:gd name="connsiteX4" fmla="*/ 2830413 w 7788398"/>
              <a:gd name="connsiteY4" fmla="*/ 467861 h 3351259"/>
              <a:gd name="connsiteX5" fmla="*/ 3732938 w 7788398"/>
              <a:gd name="connsiteY5" fmla="*/ 467861 h 3351259"/>
              <a:gd name="connsiteX6" fmla="*/ 4136699 w 7788398"/>
              <a:gd name="connsiteY6" fmla="*/ 467861 h 3351259"/>
              <a:gd name="connsiteX7" fmla="*/ 4362330 w 7788398"/>
              <a:gd name="connsiteY7" fmla="*/ 123477 h 3351259"/>
              <a:gd name="connsiteX8" fmla="*/ 4504834 w 7788398"/>
              <a:gd name="connsiteY8" fmla="*/ 7890 h 3351259"/>
              <a:gd name="connsiteX9" fmla="*/ 4978263 w 7788398"/>
              <a:gd name="connsiteY9" fmla="*/ 315758 h 3351259"/>
              <a:gd name="connsiteX10" fmla="*/ 5326210 w 7788398"/>
              <a:gd name="connsiteY10" fmla="*/ 831741 h 3351259"/>
              <a:gd name="connsiteX11" fmla="*/ 5733336 w 7788398"/>
              <a:gd name="connsiteY11" fmla="*/ 1202350 h 3351259"/>
              <a:gd name="connsiteX12" fmla="*/ 6180343 w 7788398"/>
              <a:gd name="connsiteY12" fmla="*/ 1720609 h 3351259"/>
              <a:gd name="connsiteX13" fmla="*/ 6836653 w 7788398"/>
              <a:gd name="connsiteY13" fmla="*/ 2302302 h 3351259"/>
              <a:gd name="connsiteX14" fmla="*/ 7168271 w 7788398"/>
              <a:gd name="connsiteY14" fmla="*/ 2267764 h 3351259"/>
              <a:gd name="connsiteX15" fmla="*/ 7382225 w 7788398"/>
              <a:gd name="connsiteY15" fmla="*/ 2449259 h 3351259"/>
              <a:gd name="connsiteX16" fmla="*/ 7488212 w 7788398"/>
              <a:gd name="connsiteY16" fmla="*/ 2780185 h 3351259"/>
              <a:gd name="connsiteX17" fmla="*/ 7758242 w 7788398"/>
              <a:gd name="connsiteY17" fmla="*/ 3103680 h 3351259"/>
              <a:gd name="connsiteX18" fmla="*/ 7686980 w 7788398"/>
              <a:gd name="connsiteY18" fmla="*/ 3338650 h 3351259"/>
              <a:gd name="connsiteX19" fmla="*/ 6915525 w 7788398"/>
              <a:gd name="connsiteY19" fmla="*/ 3294188 h 3351259"/>
              <a:gd name="connsiteX20" fmla="*/ 3305426 w 7788398"/>
              <a:gd name="connsiteY20" fmla="*/ 3080432 h 3351259"/>
              <a:gd name="connsiteX21" fmla="*/ 1060990 w 7788398"/>
              <a:gd name="connsiteY21" fmla="*/ 3270438 h 3351259"/>
              <a:gd name="connsiteX22" fmla="*/ 146590 w 7788398"/>
              <a:gd name="connsiteY22" fmla="*/ 3246687 h 3351259"/>
              <a:gd name="connsiteX23" fmla="*/ 99088 w 7788398"/>
              <a:gd name="connsiteY23" fmla="*/ 2961679 h 3351259"/>
              <a:gd name="connsiteX24" fmla="*/ 1108491 w 7788398"/>
              <a:gd name="connsiteY24" fmla="*/ 1999778 h 3351259"/>
              <a:gd name="connsiteX25" fmla="*/ 1369748 w 7788398"/>
              <a:gd name="connsiteY25" fmla="*/ 1168505 h 3351259"/>
              <a:gd name="connsiteX0" fmla="*/ 1369748 w 7806219"/>
              <a:gd name="connsiteY0" fmla="*/ 1168505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1108491 w 7806219"/>
              <a:gd name="connsiteY24" fmla="*/ 1999778 h 3334174"/>
              <a:gd name="connsiteX25" fmla="*/ 1369748 w 7806219"/>
              <a:gd name="connsiteY25" fmla="*/ 1168505 h 3334174"/>
              <a:gd name="connsiteX0" fmla="*/ 1369748 w 7806219"/>
              <a:gd name="connsiteY0" fmla="*/ 1168505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935759 w 7806219"/>
              <a:gd name="connsiteY24" fmla="*/ 1999778 h 3334174"/>
              <a:gd name="connsiteX25" fmla="*/ 1369748 w 7806219"/>
              <a:gd name="connsiteY25" fmla="*/ 1168505 h 3334174"/>
              <a:gd name="connsiteX0" fmla="*/ 1369748 w 7806219"/>
              <a:gd name="connsiteY0" fmla="*/ 1168505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935759 w 7806219"/>
              <a:gd name="connsiteY24" fmla="*/ 1999778 h 3334174"/>
              <a:gd name="connsiteX25" fmla="*/ 1369748 w 7806219"/>
              <a:gd name="connsiteY25" fmla="*/ 1168505 h 3334174"/>
              <a:gd name="connsiteX0" fmla="*/ 1250995 w 7806219"/>
              <a:gd name="connsiteY0" fmla="*/ 1330440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935759 w 7806219"/>
              <a:gd name="connsiteY24" fmla="*/ 1999778 h 3334174"/>
              <a:gd name="connsiteX25" fmla="*/ 1250995 w 7806219"/>
              <a:gd name="connsiteY25" fmla="*/ 1330440 h 3334174"/>
              <a:gd name="connsiteX0" fmla="*/ 1250995 w 7806219"/>
              <a:gd name="connsiteY0" fmla="*/ 1330440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827802 w 7806219"/>
              <a:gd name="connsiteY24" fmla="*/ 2042962 h 3334174"/>
              <a:gd name="connsiteX25" fmla="*/ 1250995 w 7806219"/>
              <a:gd name="connsiteY25" fmla="*/ 1330440 h 3334174"/>
              <a:gd name="connsiteX0" fmla="*/ 1250995 w 7806219"/>
              <a:gd name="connsiteY0" fmla="*/ 1330440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827802 w 7806219"/>
              <a:gd name="connsiteY24" fmla="*/ 2042962 h 3334174"/>
              <a:gd name="connsiteX25" fmla="*/ 1250995 w 7806219"/>
              <a:gd name="connsiteY25" fmla="*/ 1330440 h 3334174"/>
              <a:gd name="connsiteX0" fmla="*/ 1206101 w 7761325"/>
              <a:gd name="connsiteY0" fmla="*/ 1330440 h 3334174"/>
              <a:gd name="connsiteX1" fmla="*/ 1431732 w 7761325"/>
              <a:gd name="connsiteY1" fmla="*/ 835996 h 3334174"/>
              <a:gd name="connsiteX2" fmla="*/ 1799867 w 7761325"/>
              <a:gd name="connsiteY2" fmla="*/ 669742 h 3334174"/>
              <a:gd name="connsiteX3" fmla="*/ 2512386 w 7761325"/>
              <a:gd name="connsiteY3" fmla="*/ 539113 h 3334174"/>
              <a:gd name="connsiteX4" fmla="*/ 2785519 w 7761325"/>
              <a:gd name="connsiteY4" fmla="*/ 467861 h 3334174"/>
              <a:gd name="connsiteX5" fmla="*/ 3688044 w 7761325"/>
              <a:gd name="connsiteY5" fmla="*/ 467861 h 3334174"/>
              <a:gd name="connsiteX6" fmla="*/ 4091805 w 7761325"/>
              <a:gd name="connsiteY6" fmla="*/ 467861 h 3334174"/>
              <a:gd name="connsiteX7" fmla="*/ 4317436 w 7761325"/>
              <a:gd name="connsiteY7" fmla="*/ 123477 h 3334174"/>
              <a:gd name="connsiteX8" fmla="*/ 4459940 w 7761325"/>
              <a:gd name="connsiteY8" fmla="*/ 7890 h 3334174"/>
              <a:gd name="connsiteX9" fmla="*/ 4933369 w 7761325"/>
              <a:gd name="connsiteY9" fmla="*/ 315758 h 3334174"/>
              <a:gd name="connsiteX10" fmla="*/ 5281316 w 7761325"/>
              <a:gd name="connsiteY10" fmla="*/ 831741 h 3334174"/>
              <a:gd name="connsiteX11" fmla="*/ 5688442 w 7761325"/>
              <a:gd name="connsiteY11" fmla="*/ 1202350 h 3334174"/>
              <a:gd name="connsiteX12" fmla="*/ 6135449 w 7761325"/>
              <a:gd name="connsiteY12" fmla="*/ 1720609 h 3334174"/>
              <a:gd name="connsiteX13" fmla="*/ 6791759 w 7761325"/>
              <a:gd name="connsiteY13" fmla="*/ 2302302 h 3334174"/>
              <a:gd name="connsiteX14" fmla="*/ 7123377 w 7761325"/>
              <a:gd name="connsiteY14" fmla="*/ 2267764 h 3334174"/>
              <a:gd name="connsiteX15" fmla="*/ 7337331 w 7761325"/>
              <a:gd name="connsiteY15" fmla="*/ 2449259 h 3334174"/>
              <a:gd name="connsiteX16" fmla="*/ 7443318 w 7761325"/>
              <a:gd name="connsiteY16" fmla="*/ 2780185 h 3334174"/>
              <a:gd name="connsiteX17" fmla="*/ 7713348 w 7761325"/>
              <a:gd name="connsiteY17" fmla="*/ 3103680 h 3334174"/>
              <a:gd name="connsiteX18" fmla="*/ 7674473 w 7761325"/>
              <a:gd name="connsiteY18" fmla="*/ 3317058 h 3334174"/>
              <a:gd name="connsiteX19" fmla="*/ 6870631 w 7761325"/>
              <a:gd name="connsiteY19" fmla="*/ 3294188 h 3334174"/>
              <a:gd name="connsiteX20" fmla="*/ 3260532 w 7761325"/>
              <a:gd name="connsiteY20" fmla="*/ 3080432 h 3334174"/>
              <a:gd name="connsiteX21" fmla="*/ 1016096 w 7761325"/>
              <a:gd name="connsiteY21" fmla="*/ 3270438 h 3334174"/>
              <a:gd name="connsiteX22" fmla="*/ 285224 w 7761325"/>
              <a:gd name="connsiteY22" fmla="*/ 3214300 h 3334174"/>
              <a:gd name="connsiteX23" fmla="*/ 54194 w 7761325"/>
              <a:gd name="connsiteY23" fmla="*/ 2961679 h 3334174"/>
              <a:gd name="connsiteX24" fmla="*/ 782908 w 7761325"/>
              <a:gd name="connsiteY24" fmla="*/ 2042962 h 3334174"/>
              <a:gd name="connsiteX25" fmla="*/ 1206101 w 7761325"/>
              <a:gd name="connsiteY25" fmla="*/ 1330440 h 3334174"/>
              <a:gd name="connsiteX0" fmla="*/ 1123793 w 7679017"/>
              <a:gd name="connsiteY0" fmla="*/ 1330440 h 3334174"/>
              <a:gd name="connsiteX1" fmla="*/ 1349424 w 7679017"/>
              <a:gd name="connsiteY1" fmla="*/ 835996 h 3334174"/>
              <a:gd name="connsiteX2" fmla="*/ 1717559 w 7679017"/>
              <a:gd name="connsiteY2" fmla="*/ 669742 h 3334174"/>
              <a:gd name="connsiteX3" fmla="*/ 2430078 w 7679017"/>
              <a:gd name="connsiteY3" fmla="*/ 539113 h 3334174"/>
              <a:gd name="connsiteX4" fmla="*/ 2703211 w 7679017"/>
              <a:gd name="connsiteY4" fmla="*/ 467861 h 3334174"/>
              <a:gd name="connsiteX5" fmla="*/ 3605736 w 7679017"/>
              <a:gd name="connsiteY5" fmla="*/ 467861 h 3334174"/>
              <a:gd name="connsiteX6" fmla="*/ 4009497 w 7679017"/>
              <a:gd name="connsiteY6" fmla="*/ 467861 h 3334174"/>
              <a:gd name="connsiteX7" fmla="*/ 4235128 w 7679017"/>
              <a:gd name="connsiteY7" fmla="*/ 123477 h 3334174"/>
              <a:gd name="connsiteX8" fmla="*/ 4377632 w 7679017"/>
              <a:gd name="connsiteY8" fmla="*/ 7890 h 3334174"/>
              <a:gd name="connsiteX9" fmla="*/ 4851061 w 7679017"/>
              <a:gd name="connsiteY9" fmla="*/ 315758 h 3334174"/>
              <a:gd name="connsiteX10" fmla="*/ 5199008 w 7679017"/>
              <a:gd name="connsiteY10" fmla="*/ 831741 h 3334174"/>
              <a:gd name="connsiteX11" fmla="*/ 5606134 w 7679017"/>
              <a:gd name="connsiteY11" fmla="*/ 1202350 h 3334174"/>
              <a:gd name="connsiteX12" fmla="*/ 6053141 w 7679017"/>
              <a:gd name="connsiteY12" fmla="*/ 1720609 h 3334174"/>
              <a:gd name="connsiteX13" fmla="*/ 6709451 w 7679017"/>
              <a:gd name="connsiteY13" fmla="*/ 2302302 h 3334174"/>
              <a:gd name="connsiteX14" fmla="*/ 7041069 w 7679017"/>
              <a:gd name="connsiteY14" fmla="*/ 2267764 h 3334174"/>
              <a:gd name="connsiteX15" fmla="*/ 7255023 w 7679017"/>
              <a:gd name="connsiteY15" fmla="*/ 2449259 h 3334174"/>
              <a:gd name="connsiteX16" fmla="*/ 7361010 w 7679017"/>
              <a:gd name="connsiteY16" fmla="*/ 2780185 h 3334174"/>
              <a:gd name="connsiteX17" fmla="*/ 7631040 w 7679017"/>
              <a:gd name="connsiteY17" fmla="*/ 3103680 h 3334174"/>
              <a:gd name="connsiteX18" fmla="*/ 7592165 w 7679017"/>
              <a:gd name="connsiteY18" fmla="*/ 3317058 h 3334174"/>
              <a:gd name="connsiteX19" fmla="*/ 6788323 w 7679017"/>
              <a:gd name="connsiteY19" fmla="*/ 3294188 h 3334174"/>
              <a:gd name="connsiteX20" fmla="*/ 3178224 w 7679017"/>
              <a:gd name="connsiteY20" fmla="*/ 3080432 h 3334174"/>
              <a:gd name="connsiteX21" fmla="*/ 933788 w 7679017"/>
              <a:gd name="connsiteY21" fmla="*/ 3270438 h 3334174"/>
              <a:gd name="connsiteX22" fmla="*/ 202916 w 7679017"/>
              <a:gd name="connsiteY22" fmla="*/ 3214300 h 3334174"/>
              <a:gd name="connsiteX23" fmla="*/ 69047 w 7679017"/>
              <a:gd name="connsiteY23" fmla="*/ 2961679 h 3334174"/>
              <a:gd name="connsiteX24" fmla="*/ 700600 w 7679017"/>
              <a:gd name="connsiteY24" fmla="*/ 2042962 h 3334174"/>
              <a:gd name="connsiteX25" fmla="*/ 1123793 w 7679017"/>
              <a:gd name="connsiteY25" fmla="*/ 1330440 h 3334174"/>
              <a:gd name="connsiteX0" fmla="*/ 1123793 w 7679017"/>
              <a:gd name="connsiteY0" fmla="*/ 1330440 h 3330175"/>
              <a:gd name="connsiteX1" fmla="*/ 1349424 w 7679017"/>
              <a:gd name="connsiteY1" fmla="*/ 835996 h 3330175"/>
              <a:gd name="connsiteX2" fmla="*/ 1717559 w 7679017"/>
              <a:gd name="connsiteY2" fmla="*/ 669742 h 3330175"/>
              <a:gd name="connsiteX3" fmla="*/ 2430078 w 7679017"/>
              <a:gd name="connsiteY3" fmla="*/ 539113 h 3330175"/>
              <a:gd name="connsiteX4" fmla="*/ 2703211 w 7679017"/>
              <a:gd name="connsiteY4" fmla="*/ 467861 h 3330175"/>
              <a:gd name="connsiteX5" fmla="*/ 3605736 w 7679017"/>
              <a:gd name="connsiteY5" fmla="*/ 467861 h 3330175"/>
              <a:gd name="connsiteX6" fmla="*/ 4009497 w 7679017"/>
              <a:gd name="connsiteY6" fmla="*/ 467861 h 3330175"/>
              <a:gd name="connsiteX7" fmla="*/ 4235128 w 7679017"/>
              <a:gd name="connsiteY7" fmla="*/ 123477 h 3330175"/>
              <a:gd name="connsiteX8" fmla="*/ 4377632 w 7679017"/>
              <a:gd name="connsiteY8" fmla="*/ 7890 h 3330175"/>
              <a:gd name="connsiteX9" fmla="*/ 4851061 w 7679017"/>
              <a:gd name="connsiteY9" fmla="*/ 315758 h 3330175"/>
              <a:gd name="connsiteX10" fmla="*/ 5199008 w 7679017"/>
              <a:gd name="connsiteY10" fmla="*/ 831741 h 3330175"/>
              <a:gd name="connsiteX11" fmla="*/ 5606134 w 7679017"/>
              <a:gd name="connsiteY11" fmla="*/ 1202350 h 3330175"/>
              <a:gd name="connsiteX12" fmla="*/ 6053141 w 7679017"/>
              <a:gd name="connsiteY12" fmla="*/ 1720609 h 3330175"/>
              <a:gd name="connsiteX13" fmla="*/ 6709451 w 7679017"/>
              <a:gd name="connsiteY13" fmla="*/ 2302302 h 3330175"/>
              <a:gd name="connsiteX14" fmla="*/ 7041069 w 7679017"/>
              <a:gd name="connsiteY14" fmla="*/ 2267764 h 3330175"/>
              <a:gd name="connsiteX15" fmla="*/ 7255023 w 7679017"/>
              <a:gd name="connsiteY15" fmla="*/ 2449259 h 3330175"/>
              <a:gd name="connsiteX16" fmla="*/ 7361010 w 7679017"/>
              <a:gd name="connsiteY16" fmla="*/ 2780185 h 3330175"/>
              <a:gd name="connsiteX17" fmla="*/ 7631040 w 7679017"/>
              <a:gd name="connsiteY17" fmla="*/ 3103680 h 3330175"/>
              <a:gd name="connsiteX18" fmla="*/ 7592165 w 7679017"/>
              <a:gd name="connsiteY18" fmla="*/ 3317058 h 3330175"/>
              <a:gd name="connsiteX19" fmla="*/ 6788323 w 7679017"/>
              <a:gd name="connsiteY19" fmla="*/ 3294188 h 3330175"/>
              <a:gd name="connsiteX20" fmla="*/ 3221408 w 7679017"/>
              <a:gd name="connsiteY20" fmla="*/ 3188389 h 3330175"/>
              <a:gd name="connsiteX21" fmla="*/ 933788 w 7679017"/>
              <a:gd name="connsiteY21" fmla="*/ 3270438 h 3330175"/>
              <a:gd name="connsiteX22" fmla="*/ 202916 w 7679017"/>
              <a:gd name="connsiteY22" fmla="*/ 3214300 h 3330175"/>
              <a:gd name="connsiteX23" fmla="*/ 69047 w 7679017"/>
              <a:gd name="connsiteY23" fmla="*/ 2961679 h 3330175"/>
              <a:gd name="connsiteX24" fmla="*/ 700600 w 7679017"/>
              <a:gd name="connsiteY24" fmla="*/ 2042962 h 3330175"/>
              <a:gd name="connsiteX25" fmla="*/ 1123793 w 7679017"/>
              <a:gd name="connsiteY25" fmla="*/ 1330440 h 333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79017" h="3330175">
                <a:moveTo>
                  <a:pt x="1123793" y="1330440"/>
                </a:moveTo>
                <a:cubicBezTo>
                  <a:pt x="1231930" y="1129279"/>
                  <a:pt x="1250463" y="946112"/>
                  <a:pt x="1349424" y="835996"/>
                </a:cubicBezTo>
                <a:cubicBezTo>
                  <a:pt x="1448385" y="725880"/>
                  <a:pt x="1537450" y="719222"/>
                  <a:pt x="1717559" y="669742"/>
                </a:cubicBezTo>
                <a:cubicBezTo>
                  <a:pt x="1897668" y="620262"/>
                  <a:pt x="2265803" y="572760"/>
                  <a:pt x="2430078" y="539113"/>
                </a:cubicBezTo>
                <a:cubicBezTo>
                  <a:pt x="2594353" y="505466"/>
                  <a:pt x="2507268" y="479736"/>
                  <a:pt x="2703211" y="467861"/>
                </a:cubicBezTo>
                <a:cubicBezTo>
                  <a:pt x="2899154" y="455986"/>
                  <a:pt x="3605736" y="467861"/>
                  <a:pt x="3605736" y="467861"/>
                </a:cubicBezTo>
                <a:cubicBezTo>
                  <a:pt x="3823450" y="467861"/>
                  <a:pt x="3904598" y="525258"/>
                  <a:pt x="4009497" y="467861"/>
                </a:cubicBezTo>
                <a:cubicBezTo>
                  <a:pt x="4114396" y="410464"/>
                  <a:pt x="4173772" y="200139"/>
                  <a:pt x="4235128" y="123477"/>
                </a:cubicBezTo>
                <a:cubicBezTo>
                  <a:pt x="4296484" y="46815"/>
                  <a:pt x="4274977" y="-24157"/>
                  <a:pt x="4377632" y="7890"/>
                </a:cubicBezTo>
                <a:cubicBezTo>
                  <a:pt x="4480287" y="39937"/>
                  <a:pt x="4714165" y="178450"/>
                  <a:pt x="4851061" y="315758"/>
                </a:cubicBezTo>
                <a:cubicBezTo>
                  <a:pt x="4987957" y="453066"/>
                  <a:pt x="5073163" y="683976"/>
                  <a:pt x="5199008" y="831741"/>
                </a:cubicBezTo>
                <a:cubicBezTo>
                  <a:pt x="5324853" y="979506"/>
                  <a:pt x="5463779" y="1054205"/>
                  <a:pt x="5606134" y="1202350"/>
                </a:cubicBezTo>
                <a:cubicBezTo>
                  <a:pt x="5748489" y="1350495"/>
                  <a:pt x="5869255" y="1537284"/>
                  <a:pt x="6053141" y="1720609"/>
                </a:cubicBezTo>
                <a:cubicBezTo>
                  <a:pt x="6237027" y="1903934"/>
                  <a:pt x="6544796" y="2211110"/>
                  <a:pt x="6709451" y="2302302"/>
                </a:cubicBezTo>
                <a:cubicBezTo>
                  <a:pt x="6874106" y="2393495"/>
                  <a:pt x="6950140" y="2243271"/>
                  <a:pt x="7041069" y="2267764"/>
                </a:cubicBezTo>
                <a:cubicBezTo>
                  <a:pt x="7131998" y="2292257"/>
                  <a:pt x="7201700" y="2363856"/>
                  <a:pt x="7255023" y="2449259"/>
                </a:cubicBezTo>
                <a:cubicBezTo>
                  <a:pt x="7308346" y="2534662"/>
                  <a:pt x="7298341" y="2671115"/>
                  <a:pt x="7361010" y="2780185"/>
                </a:cubicBezTo>
                <a:cubicBezTo>
                  <a:pt x="7423679" y="2889255"/>
                  <a:pt x="7592514" y="3014201"/>
                  <a:pt x="7631040" y="3103680"/>
                </a:cubicBezTo>
                <a:cubicBezTo>
                  <a:pt x="7669566" y="3193159"/>
                  <a:pt x="7732618" y="3285307"/>
                  <a:pt x="7592165" y="3317058"/>
                </a:cubicBezTo>
                <a:cubicBezTo>
                  <a:pt x="7451712" y="3348809"/>
                  <a:pt x="7516782" y="3315633"/>
                  <a:pt x="6788323" y="3294188"/>
                </a:cubicBezTo>
                <a:lnTo>
                  <a:pt x="3221408" y="3188389"/>
                </a:lnTo>
                <a:cubicBezTo>
                  <a:pt x="2245652" y="3184431"/>
                  <a:pt x="1436870" y="3266120"/>
                  <a:pt x="933788" y="3270438"/>
                </a:cubicBezTo>
                <a:cubicBezTo>
                  <a:pt x="430706" y="3274756"/>
                  <a:pt x="347039" y="3265760"/>
                  <a:pt x="202916" y="3214300"/>
                </a:cubicBezTo>
                <a:cubicBezTo>
                  <a:pt x="58793" y="3162840"/>
                  <a:pt x="-91270" y="3169497"/>
                  <a:pt x="69047" y="2961679"/>
                </a:cubicBezTo>
                <a:cubicBezTo>
                  <a:pt x="229364" y="2753861"/>
                  <a:pt x="524809" y="2314835"/>
                  <a:pt x="700600" y="2042962"/>
                </a:cubicBezTo>
                <a:cubicBezTo>
                  <a:pt x="876391" y="1771089"/>
                  <a:pt x="1015656" y="1531601"/>
                  <a:pt x="1123793" y="133044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" name="Straight Connector 3"/>
          <p:cNvCxnSpPr/>
          <p:nvPr/>
        </p:nvCxnSpPr>
        <p:spPr>
          <a:xfrm>
            <a:off x="192311" y="620688"/>
            <a:ext cx="86281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2311" y="1896252"/>
            <a:ext cx="86281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87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Južna Dalmacija</a:t>
            </a:r>
            <a:endParaRPr lang="hr-HR" dirty="0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60"/>
            <a:ext cx="9083270" cy="27296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3 turističke regije</a:t>
            </a:r>
          </a:p>
          <a:p>
            <a:pPr marL="54000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delta Neretve</a:t>
            </a:r>
          </a:p>
          <a:p>
            <a:pPr marL="54000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obala (</a:t>
            </a:r>
            <a:r>
              <a:rPr lang="hr-HR" altLang="sr-Latn-RS" sz="2200" i="1" dirty="0" smtClean="0"/>
              <a:t>poluotok Pelješac i Dubrovačko primorje</a:t>
            </a:r>
            <a:r>
              <a:rPr lang="hr-HR" altLang="sr-Latn-RS" sz="2200" dirty="0" smtClean="0"/>
              <a:t>)</a:t>
            </a:r>
          </a:p>
          <a:p>
            <a:pPr marL="54000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otoci </a:t>
            </a:r>
            <a:r>
              <a:rPr lang="hr-HR" altLang="sr-Latn-RS" sz="2200" dirty="0" smtClean="0"/>
              <a:t>(</a:t>
            </a:r>
            <a:r>
              <a:rPr lang="hr-HR" altLang="sr-Latn-RS" sz="2200" i="1" dirty="0"/>
              <a:t>Elafiti, </a:t>
            </a:r>
            <a:r>
              <a:rPr lang="hr-HR" altLang="sr-Latn-RS" sz="2200" i="1" dirty="0" err="1"/>
              <a:t>Lokrum</a:t>
            </a:r>
            <a:r>
              <a:rPr lang="hr-HR" altLang="sr-Latn-RS" sz="2200" i="1" dirty="0"/>
              <a:t>, Mljet, Lastovo, Korčula, Palagruža</a:t>
            </a:r>
            <a:r>
              <a:rPr lang="hr-HR" altLang="sr-Latn-RS" sz="2200" dirty="0" smtClean="0"/>
              <a:t>)</a:t>
            </a:r>
            <a:endParaRPr lang="hr-HR" altLang="sr-Latn-RS" sz="2200" dirty="0" smtClean="0"/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važnija središta:</a:t>
            </a:r>
          </a:p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Metković, Ploče, Opuzen, Ston,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Dubrovnik, Cavtat, Korčula </a:t>
            </a:r>
            <a:r>
              <a:rPr lang="hr-HR" altLang="sr-Latn-RS" sz="2200" dirty="0" smtClean="0"/>
              <a:t>i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Vela Luka</a:t>
            </a:r>
            <a:endParaRPr lang="hr-HR" altLang="sr-Latn-RS" sz="2200" b="1" dirty="0" smtClean="0">
              <a:solidFill>
                <a:srgbClr val="FF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t="48713"/>
          <a:stretch/>
        </p:blipFill>
        <p:spPr>
          <a:xfrm>
            <a:off x="922946" y="3150358"/>
            <a:ext cx="7819124" cy="3663018"/>
          </a:xfrm>
          <a:prstGeom prst="rect">
            <a:avLst/>
          </a:prstGeom>
        </p:spPr>
      </p:pic>
      <p:sp>
        <p:nvSpPr>
          <p:cNvPr id="32" name="Freeform 31"/>
          <p:cNvSpPr/>
          <p:nvPr/>
        </p:nvSpPr>
        <p:spPr>
          <a:xfrm>
            <a:off x="899592" y="3363243"/>
            <a:ext cx="7935032" cy="3441202"/>
          </a:xfrm>
          <a:custGeom>
            <a:avLst/>
            <a:gdLst>
              <a:gd name="connsiteX0" fmla="*/ 1369748 w 7869583"/>
              <a:gd name="connsiteY0" fmla="*/ 1282839 h 3530258"/>
              <a:gd name="connsiteX1" fmla="*/ 1476626 w 7869583"/>
              <a:gd name="connsiteY1" fmla="*/ 950330 h 3530258"/>
              <a:gd name="connsiteX2" fmla="*/ 1844761 w 7869583"/>
              <a:gd name="connsiteY2" fmla="*/ 784076 h 3530258"/>
              <a:gd name="connsiteX3" fmla="*/ 2557280 w 7869583"/>
              <a:gd name="connsiteY3" fmla="*/ 653447 h 3530258"/>
              <a:gd name="connsiteX4" fmla="*/ 2830413 w 7869583"/>
              <a:gd name="connsiteY4" fmla="*/ 582195 h 3530258"/>
              <a:gd name="connsiteX5" fmla="*/ 3732938 w 7869583"/>
              <a:gd name="connsiteY5" fmla="*/ 582195 h 3530258"/>
              <a:gd name="connsiteX6" fmla="*/ 4136699 w 7869583"/>
              <a:gd name="connsiteY6" fmla="*/ 582195 h 3530258"/>
              <a:gd name="connsiteX7" fmla="*/ 4362330 w 7869583"/>
              <a:gd name="connsiteY7" fmla="*/ 237811 h 3530258"/>
              <a:gd name="connsiteX8" fmla="*/ 4504834 w 7869583"/>
              <a:gd name="connsiteY8" fmla="*/ 304 h 3530258"/>
              <a:gd name="connsiteX9" fmla="*/ 5039223 w 7869583"/>
              <a:gd name="connsiteY9" fmla="*/ 285312 h 3530258"/>
              <a:gd name="connsiteX10" fmla="*/ 5478610 w 7869583"/>
              <a:gd name="connsiteY10" fmla="*/ 938455 h 3530258"/>
              <a:gd name="connsiteX11" fmla="*/ 5870496 w 7869583"/>
              <a:gd name="connsiteY11" fmla="*/ 1270964 h 3530258"/>
              <a:gd name="connsiteX12" fmla="*/ 6309883 w 7869583"/>
              <a:gd name="connsiteY12" fmla="*/ 1781603 h 3530258"/>
              <a:gd name="connsiteX13" fmla="*/ 6844273 w 7869583"/>
              <a:gd name="connsiteY13" fmla="*/ 2256616 h 3530258"/>
              <a:gd name="connsiteX14" fmla="*/ 7153031 w 7869583"/>
              <a:gd name="connsiteY14" fmla="*/ 2351618 h 3530258"/>
              <a:gd name="connsiteX15" fmla="*/ 7473665 w 7869583"/>
              <a:gd name="connsiteY15" fmla="*/ 2517873 h 3530258"/>
              <a:gd name="connsiteX16" fmla="*/ 7556792 w 7869583"/>
              <a:gd name="connsiteY16" fmla="*/ 2909759 h 3530258"/>
              <a:gd name="connsiteX17" fmla="*/ 7865551 w 7869583"/>
              <a:gd name="connsiteY17" fmla="*/ 3289769 h 3530258"/>
              <a:gd name="connsiteX18" fmla="*/ 7675545 w 7869583"/>
              <a:gd name="connsiteY18" fmla="*/ 3527276 h 3530258"/>
              <a:gd name="connsiteX19" fmla="*/ 6915525 w 7869583"/>
              <a:gd name="connsiteY19" fmla="*/ 3408522 h 3530258"/>
              <a:gd name="connsiteX20" fmla="*/ 3305426 w 7869583"/>
              <a:gd name="connsiteY20" fmla="*/ 3194766 h 3530258"/>
              <a:gd name="connsiteX21" fmla="*/ 1060990 w 7869583"/>
              <a:gd name="connsiteY21" fmla="*/ 3384772 h 3530258"/>
              <a:gd name="connsiteX22" fmla="*/ 146590 w 7869583"/>
              <a:gd name="connsiteY22" fmla="*/ 3361021 h 3530258"/>
              <a:gd name="connsiteX23" fmla="*/ 99088 w 7869583"/>
              <a:gd name="connsiteY23" fmla="*/ 3076013 h 3530258"/>
              <a:gd name="connsiteX24" fmla="*/ 1108491 w 7869583"/>
              <a:gd name="connsiteY24" fmla="*/ 2114112 h 3530258"/>
              <a:gd name="connsiteX25" fmla="*/ 1369748 w 7869583"/>
              <a:gd name="connsiteY25" fmla="*/ 1282839 h 3530258"/>
              <a:gd name="connsiteX0" fmla="*/ 1369748 w 7869583"/>
              <a:gd name="connsiteY0" fmla="*/ 1161484 h 3408903"/>
              <a:gd name="connsiteX1" fmla="*/ 1476626 w 7869583"/>
              <a:gd name="connsiteY1" fmla="*/ 828975 h 3408903"/>
              <a:gd name="connsiteX2" fmla="*/ 1844761 w 7869583"/>
              <a:gd name="connsiteY2" fmla="*/ 662721 h 3408903"/>
              <a:gd name="connsiteX3" fmla="*/ 2557280 w 7869583"/>
              <a:gd name="connsiteY3" fmla="*/ 532092 h 3408903"/>
              <a:gd name="connsiteX4" fmla="*/ 2830413 w 7869583"/>
              <a:gd name="connsiteY4" fmla="*/ 460840 h 3408903"/>
              <a:gd name="connsiteX5" fmla="*/ 3732938 w 7869583"/>
              <a:gd name="connsiteY5" fmla="*/ 460840 h 3408903"/>
              <a:gd name="connsiteX6" fmla="*/ 4136699 w 7869583"/>
              <a:gd name="connsiteY6" fmla="*/ 460840 h 3408903"/>
              <a:gd name="connsiteX7" fmla="*/ 4362330 w 7869583"/>
              <a:gd name="connsiteY7" fmla="*/ 116456 h 3408903"/>
              <a:gd name="connsiteX8" fmla="*/ 4504834 w 7869583"/>
              <a:gd name="connsiteY8" fmla="*/ 869 h 3408903"/>
              <a:gd name="connsiteX9" fmla="*/ 5039223 w 7869583"/>
              <a:gd name="connsiteY9" fmla="*/ 163957 h 3408903"/>
              <a:gd name="connsiteX10" fmla="*/ 5478610 w 7869583"/>
              <a:gd name="connsiteY10" fmla="*/ 817100 h 3408903"/>
              <a:gd name="connsiteX11" fmla="*/ 5870496 w 7869583"/>
              <a:gd name="connsiteY11" fmla="*/ 1149609 h 3408903"/>
              <a:gd name="connsiteX12" fmla="*/ 6309883 w 7869583"/>
              <a:gd name="connsiteY12" fmla="*/ 1660248 h 3408903"/>
              <a:gd name="connsiteX13" fmla="*/ 6844273 w 7869583"/>
              <a:gd name="connsiteY13" fmla="*/ 2135261 h 3408903"/>
              <a:gd name="connsiteX14" fmla="*/ 7153031 w 7869583"/>
              <a:gd name="connsiteY14" fmla="*/ 2230263 h 3408903"/>
              <a:gd name="connsiteX15" fmla="*/ 7473665 w 7869583"/>
              <a:gd name="connsiteY15" fmla="*/ 2396518 h 3408903"/>
              <a:gd name="connsiteX16" fmla="*/ 7556792 w 7869583"/>
              <a:gd name="connsiteY16" fmla="*/ 2788404 h 3408903"/>
              <a:gd name="connsiteX17" fmla="*/ 7865551 w 7869583"/>
              <a:gd name="connsiteY17" fmla="*/ 3168414 h 3408903"/>
              <a:gd name="connsiteX18" fmla="*/ 7675545 w 7869583"/>
              <a:gd name="connsiteY18" fmla="*/ 3405921 h 3408903"/>
              <a:gd name="connsiteX19" fmla="*/ 6915525 w 7869583"/>
              <a:gd name="connsiteY19" fmla="*/ 3287167 h 3408903"/>
              <a:gd name="connsiteX20" fmla="*/ 3305426 w 7869583"/>
              <a:gd name="connsiteY20" fmla="*/ 3073411 h 3408903"/>
              <a:gd name="connsiteX21" fmla="*/ 1060990 w 7869583"/>
              <a:gd name="connsiteY21" fmla="*/ 3263417 h 3408903"/>
              <a:gd name="connsiteX22" fmla="*/ 146590 w 7869583"/>
              <a:gd name="connsiteY22" fmla="*/ 3239666 h 3408903"/>
              <a:gd name="connsiteX23" fmla="*/ 99088 w 7869583"/>
              <a:gd name="connsiteY23" fmla="*/ 2954658 h 3408903"/>
              <a:gd name="connsiteX24" fmla="*/ 1108491 w 7869583"/>
              <a:gd name="connsiteY24" fmla="*/ 1992757 h 3408903"/>
              <a:gd name="connsiteX25" fmla="*/ 1369748 w 7869583"/>
              <a:gd name="connsiteY25" fmla="*/ 1161484 h 3408903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478610 w 7869583"/>
              <a:gd name="connsiteY10" fmla="*/ 824121 h 3415924"/>
              <a:gd name="connsiteX11" fmla="*/ 5870496 w 7869583"/>
              <a:gd name="connsiteY11" fmla="*/ 1156630 h 3415924"/>
              <a:gd name="connsiteX12" fmla="*/ 6309883 w 7869583"/>
              <a:gd name="connsiteY12" fmla="*/ 1667269 h 3415924"/>
              <a:gd name="connsiteX13" fmla="*/ 6844273 w 7869583"/>
              <a:gd name="connsiteY13" fmla="*/ 2142282 h 3415924"/>
              <a:gd name="connsiteX14" fmla="*/ 7153031 w 7869583"/>
              <a:gd name="connsiteY14" fmla="*/ 223728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870496 w 7869583"/>
              <a:gd name="connsiteY11" fmla="*/ 1156630 h 3415924"/>
              <a:gd name="connsiteX12" fmla="*/ 6309883 w 7869583"/>
              <a:gd name="connsiteY12" fmla="*/ 1667269 h 3415924"/>
              <a:gd name="connsiteX13" fmla="*/ 6844273 w 7869583"/>
              <a:gd name="connsiteY13" fmla="*/ 2142282 h 3415924"/>
              <a:gd name="connsiteX14" fmla="*/ 7153031 w 7869583"/>
              <a:gd name="connsiteY14" fmla="*/ 223728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733336 w 7869583"/>
              <a:gd name="connsiteY11" fmla="*/ 1202350 h 3415924"/>
              <a:gd name="connsiteX12" fmla="*/ 6309883 w 7869583"/>
              <a:gd name="connsiteY12" fmla="*/ 1667269 h 3415924"/>
              <a:gd name="connsiteX13" fmla="*/ 6844273 w 7869583"/>
              <a:gd name="connsiteY13" fmla="*/ 2142282 h 3415924"/>
              <a:gd name="connsiteX14" fmla="*/ 7153031 w 7869583"/>
              <a:gd name="connsiteY14" fmla="*/ 223728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733336 w 7869583"/>
              <a:gd name="connsiteY11" fmla="*/ 1202350 h 3415924"/>
              <a:gd name="connsiteX12" fmla="*/ 6180343 w 7869583"/>
              <a:gd name="connsiteY12" fmla="*/ 1720609 h 3415924"/>
              <a:gd name="connsiteX13" fmla="*/ 6844273 w 7869583"/>
              <a:gd name="connsiteY13" fmla="*/ 2142282 h 3415924"/>
              <a:gd name="connsiteX14" fmla="*/ 7153031 w 7869583"/>
              <a:gd name="connsiteY14" fmla="*/ 223728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733336 w 7869583"/>
              <a:gd name="connsiteY11" fmla="*/ 1202350 h 3415924"/>
              <a:gd name="connsiteX12" fmla="*/ 6180343 w 7869583"/>
              <a:gd name="connsiteY12" fmla="*/ 1720609 h 3415924"/>
              <a:gd name="connsiteX13" fmla="*/ 6836653 w 7869583"/>
              <a:gd name="connsiteY13" fmla="*/ 2302302 h 3415924"/>
              <a:gd name="connsiteX14" fmla="*/ 7153031 w 7869583"/>
              <a:gd name="connsiteY14" fmla="*/ 223728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733336 w 7869583"/>
              <a:gd name="connsiteY11" fmla="*/ 1202350 h 3415924"/>
              <a:gd name="connsiteX12" fmla="*/ 6180343 w 7869583"/>
              <a:gd name="connsiteY12" fmla="*/ 1720609 h 3415924"/>
              <a:gd name="connsiteX13" fmla="*/ 6836653 w 7869583"/>
              <a:gd name="connsiteY13" fmla="*/ 2302302 h 3415924"/>
              <a:gd name="connsiteX14" fmla="*/ 7168271 w 7869583"/>
              <a:gd name="connsiteY14" fmla="*/ 2267764 h 3415924"/>
              <a:gd name="connsiteX15" fmla="*/ 7473665 w 7869583"/>
              <a:gd name="connsiteY15" fmla="*/ 240353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69583"/>
              <a:gd name="connsiteY0" fmla="*/ 1168505 h 3415924"/>
              <a:gd name="connsiteX1" fmla="*/ 1476626 w 7869583"/>
              <a:gd name="connsiteY1" fmla="*/ 835996 h 3415924"/>
              <a:gd name="connsiteX2" fmla="*/ 1844761 w 7869583"/>
              <a:gd name="connsiteY2" fmla="*/ 669742 h 3415924"/>
              <a:gd name="connsiteX3" fmla="*/ 2557280 w 7869583"/>
              <a:gd name="connsiteY3" fmla="*/ 539113 h 3415924"/>
              <a:gd name="connsiteX4" fmla="*/ 2830413 w 7869583"/>
              <a:gd name="connsiteY4" fmla="*/ 467861 h 3415924"/>
              <a:gd name="connsiteX5" fmla="*/ 3732938 w 7869583"/>
              <a:gd name="connsiteY5" fmla="*/ 467861 h 3415924"/>
              <a:gd name="connsiteX6" fmla="*/ 4136699 w 7869583"/>
              <a:gd name="connsiteY6" fmla="*/ 467861 h 3415924"/>
              <a:gd name="connsiteX7" fmla="*/ 4362330 w 7869583"/>
              <a:gd name="connsiteY7" fmla="*/ 123477 h 3415924"/>
              <a:gd name="connsiteX8" fmla="*/ 4504834 w 7869583"/>
              <a:gd name="connsiteY8" fmla="*/ 7890 h 3415924"/>
              <a:gd name="connsiteX9" fmla="*/ 4978263 w 7869583"/>
              <a:gd name="connsiteY9" fmla="*/ 315758 h 3415924"/>
              <a:gd name="connsiteX10" fmla="*/ 5326210 w 7869583"/>
              <a:gd name="connsiteY10" fmla="*/ 831741 h 3415924"/>
              <a:gd name="connsiteX11" fmla="*/ 5733336 w 7869583"/>
              <a:gd name="connsiteY11" fmla="*/ 1202350 h 3415924"/>
              <a:gd name="connsiteX12" fmla="*/ 6180343 w 7869583"/>
              <a:gd name="connsiteY12" fmla="*/ 1720609 h 3415924"/>
              <a:gd name="connsiteX13" fmla="*/ 6836653 w 7869583"/>
              <a:gd name="connsiteY13" fmla="*/ 2302302 h 3415924"/>
              <a:gd name="connsiteX14" fmla="*/ 7168271 w 7869583"/>
              <a:gd name="connsiteY14" fmla="*/ 2267764 h 3415924"/>
              <a:gd name="connsiteX15" fmla="*/ 7382225 w 7869583"/>
              <a:gd name="connsiteY15" fmla="*/ 2449259 h 3415924"/>
              <a:gd name="connsiteX16" fmla="*/ 7556792 w 7869583"/>
              <a:gd name="connsiteY16" fmla="*/ 2795425 h 3415924"/>
              <a:gd name="connsiteX17" fmla="*/ 7865551 w 7869583"/>
              <a:gd name="connsiteY17" fmla="*/ 3175435 h 3415924"/>
              <a:gd name="connsiteX18" fmla="*/ 7675545 w 7869583"/>
              <a:gd name="connsiteY18" fmla="*/ 3412942 h 3415924"/>
              <a:gd name="connsiteX19" fmla="*/ 6915525 w 7869583"/>
              <a:gd name="connsiteY19" fmla="*/ 3294188 h 3415924"/>
              <a:gd name="connsiteX20" fmla="*/ 3305426 w 7869583"/>
              <a:gd name="connsiteY20" fmla="*/ 3080432 h 3415924"/>
              <a:gd name="connsiteX21" fmla="*/ 1060990 w 7869583"/>
              <a:gd name="connsiteY21" fmla="*/ 3270438 h 3415924"/>
              <a:gd name="connsiteX22" fmla="*/ 146590 w 7869583"/>
              <a:gd name="connsiteY22" fmla="*/ 3246687 h 3415924"/>
              <a:gd name="connsiteX23" fmla="*/ 99088 w 7869583"/>
              <a:gd name="connsiteY23" fmla="*/ 2961679 h 3415924"/>
              <a:gd name="connsiteX24" fmla="*/ 1108491 w 7869583"/>
              <a:gd name="connsiteY24" fmla="*/ 1999778 h 3415924"/>
              <a:gd name="connsiteX25" fmla="*/ 1369748 w 7869583"/>
              <a:gd name="connsiteY25" fmla="*/ 1168505 h 3415924"/>
              <a:gd name="connsiteX0" fmla="*/ 1369748 w 7873313"/>
              <a:gd name="connsiteY0" fmla="*/ 1168505 h 3415924"/>
              <a:gd name="connsiteX1" fmla="*/ 1476626 w 7873313"/>
              <a:gd name="connsiteY1" fmla="*/ 835996 h 3415924"/>
              <a:gd name="connsiteX2" fmla="*/ 1844761 w 7873313"/>
              <a:gd name="connsiteY2" fmla="*/ 669742 h 3415924"/>
              <a:gd name="connsiteX3" fmla="*/ 2557280 w 7873313"/>
              <a:gd name="connsiteY3" fmla="*/ 539113 h 3415924"/>
              <a:gd name="connsiteX4" fmla="*/ 2830413 w 7873313"/>
              <a:gd name="connsiteY4" fmla="*/ 467861 h 3415924"/>
              <a:gd name="connsiteX5" fmla="*/ 3732938 w 7873313"/>
              <a:gd name="connsiteY5" fmla="*/ 467861 h 3415924"/>
              <a:gd name="connsiteX6" fmla="*/ 4136699 w 7873313"/>
              <a:gd name="connsiteY6" fmla="*/ 467861 h 3415924"/>
              <a:gd name="connsiteX7" fmla="*/ 4362330 w 7873313"/>
              <a:gd name="connsiteY7" fmla="*/ 123477 h 3415924"/>
              <a:gd name="connsiteX8" fmla="*/ 4504834 w 7873313"/>
              <a:gd name="connsiteY8" fmla="*/ 7890 h 3415924"/>
              <a:gd name="connsiteX9" fmla="*/ 4978263 w 7873313"/>
              <a:gd name="connsiteY9" fmla="*/ 315758 h 3415924"/>
              <a:gd name="connsiteX10" fmla="*/ 5326210 w 7873313"/>
              <a:gd name="connsiteY10" fmla="*/ 831741 h 3415924"/>
              <a:gd name="connsiteX11" fmla="*/ 5733336 w 7873313"/>
              <a:gd name="connsiteY11" fmla="*/ 1202350 h 3415924"/>
              <a:gd name="connsiteX12" fmla="*/ 6180343 w 7873313"/>
              <a:gd name="connsiteY12" fmla="*/ 1720609 h 3415924"/>
              <a:gd name="connsiteX13" fmla="*/ 6836653 w 7873313"/>
              <a:gd name="connsiteY13" fmla="*/ 2302302 h 3415924"/>
              <a:gd name="connsiteX14" fmla="*/ 7168271 w 7873313"/>
              <a:gd name="connsiteY14" fmla="*/ 2267764 h 3415924"/>
              <a:gd name="connsiteX15" fmla="*/ 7382225 w 7873313"/>
              <a:gd name="connsiteY15" fmla="*/ 2449259 h 3415924"/>
              <a:gd name="connsiteX16" fmla="*/ 7488212 w 7873313"/>
              <a:gd name="connsiteY16" fmla="*/ 2780185 h 3415924"/>
              <a:gd name="connsiteX17" fmla="*/ 7865551 w 7873313"/>
              <a:gd name="connsiteY17" fmla="*/ 3175435 h 3415924"/>
              <a:gd name="connsiteX18" fmla="*/ 7675545 w 7873313"/>
              <a:gd name="connsiteY18" fmla="*/ 3412942 h 3415924"/>
              <a:gd name="connsiteX19" fmla="*/ 6915525 w 7873313"/>
              <a:gd name="connsiteY19" fmla="*/ 3294188 h 3415924"/>
              <a:gd name="connsiteX20" fmla="*/ 3305426 w 7873313"/>
              <a:gd name="connsiteY20" fmla="*/ 3080432 h 3415924"/>
              <a:gd name="connsiteX21" fmla="*/ 1060990 w 7873313"/>
              <a:gd name="connsiteY21" fmla="*/ 3270438 h 3415924"/>
              <a:gd name="connsiteX22" fmla="*/ 146590 w 7873313"/>
              <a:gd name="connsiteY22" fmla="*/ 3246687 h 3415924"/>
              <a:gd name="connsiteX23" fmla="*/ 99088 w 7873313"/>
              <a:gd name="connsiteY23" fmla="*/ 2961679 h 3415924"/>
              <a:gd name="connsiteX24" fmla="*/ 1108491 w 7873313"/>
              <a:gd name="connsiteY24" fmla="*/ 1999778 h 3415924"/>
              <a:gd name="connsiteX25" fmla="*/ 1369748 w 7873313"/>
              <a:gd name="connsiteY25" fmla="*/ 1168505 h 3415924"/>
              <a:gd name="connsiteX0" fmla="*/ 1369748 w 7742305"/>
              <a:gd name="connsiteY0" fmla="*/ 1168505 h 3418731"/>
              <a:gd name="connsiteX1" fmla="*/ 1476626 w 7742305"/>
              <a:gd name="connsiteY1" fmla="*/ 835996 h 3418731"/>
              <a:gd name="connsiteX2" fmla="*/ 1844761 w 7742305"/>
              <a:gd name="connsiteY2" fmla="*/ 669742 h 3418731"/>
              <a:gd name="connsiteX3" fmla="*/ 2557280 w 7742305"/>
              <a:gd name="connsiteY3" fmla="*/ 539113 h 3418731"/>
              <a:gd name="connsiteX4" fmla="*/ 2830413 w 7742305"/>
              <a:gd name="connsiteY4" fmla="*/ 467861 h 3418731"/>
              <a:gd name="connsiteX5" fmla="*/ 3732938 w 7742305"/>
              <a:gd name="connsiteY5" fmla="*/ 467861 h 3418731"/>
              <a:gd name="connsiteX6" fmla="*/ 4136699 w 7742305"/>
              <a:gd name="connsiteY6" fmla="*/ 467861 h 3418731"/>
              <a:gd name="connsiteX7" fmla="*/ 4362330 w 7742305"/>
              <a:gd name="connsiteY7" fmla="*/ 123477 h 3418731"/>
              <a:gd name="connsiteX8" fmla="*/ 4504834 w 7742305"/>
              <a:gd name="connsiteY8" fmla="*/ 7890 h 3418731"/>
              <a:gd name="connsiteX9" fmla="*/ 4978263 w 7742305"/>
              <a:gd name="connsiteY9" fmla="*/ 315758 h 3418731"/>
              <a:gd name="connsiteX10" fmla="*/ 5326210 w 7742305"/>
              <a:gd name="connsiteY10" fmla="*/ 831741 h 3418731"/>
              <a:gd name="connsiteX11" fmla="*/ 5733336 w 7742305"/>
              <a:gd name="connsiteY11" fmla="*/ 1202350 h 3418731"/>
              <a:gd name="connsiteX12" fmla="*/ 6180343 w 7742305"/>
              <a:gd name="connsiteY12" fmla="*/ 1720609 h 3418731"/>
              <a:gd name="connsiteX13" fmla="*/ 6836653 w 7742305"/>
              <a:gd name="connsiteY13" fmla="*/ 2302302 h 3418731"/>
              <a:gd name="connsiteX14" fmla="*/ 7168271 w 7742305"/>
              <a:gd name="connsiteY14" fmla="*/ 2267764 h 3418731"/>
              <a:gd name="connsiteX15" fmla="*/ 7382225 w 7742305"/>
              <a:gd name="connsiteY15" fmla="*/ 2449259 h 3418731"/>
              <a:gd name="connsiteX16" fmla="*/ 7488212 w 7742305"/>
              <a:gd name="connsiteY16" fmla="*/ 2780185 h 3418731"/>
              <a:gd name="connsiteX17" fmla="*/ 7682671 w 7742305"/>
              <a:gd name="connsiteY17" fmla="*/ 3114475 h 3418731"/>
              <a:gd name="connsiteX18" fmla="*/ 7675545 w 7742305"/>
              <a:gd name="connsiteY18" fmla="*/ 3412942 h 3418731"/>
              <a:gd name="connsiteX19" fmla="*/ 6915525 w 7742305"/>
              <a:gd name="connsiteY19" fmla="*/ 3294188 h 3418731"/>
              <a:gd name="connsiteX20" fmla="*/ 3305426 w 7742305"/>
              <a:gd name="connsiteY20" fmla="*/ 3080432 h 3418731"/>
              <a:gd name="connsiteX21" fmla="*/ 1060990 w 7742305"/>
              <a:gd name="connsiteY21" fmla="*/ 3270438 h 3418731"/>
              <a:gd name="connsiteX22" fmla="*/ 146590 w 7742305"/>
              <a:gd name="connsiteY22" fmla="*/ 3246687 h 3418731"/>
              <a:gd name="connsiteX23" fmla="*/ 99088 w 7742305"/>
              <a:gd name="connsiteY23" fmla="*/ 2961679 h 3418731"/>
              <a:gd name="connsiteX24" fmla="*/ 1108491 w 7742305"/>
              <a:gd name="connsiteY24" fmla="*/ 1999778 h 3418731"/>
              <a:gd name="connsiteX25" fmla="*/ 1369748 w 7742305"/>
              <a:gd name="connsiteY25" fmla="*/ 1168505 h 3418731"/>
              <a:gd name="connsiteX0" fmla="*/ 1369748 w 7708910"/>
              <a:gd name="connsiteY0" fmla="*/ 1168505 h 3325946"/>
              <a:gd name="connsiteX1" fmla="*/ 1476626 w 7708910"/>
              <a:gd name="connsiteY1" fmla="*/ 835996 h 3325946"/>
              <a:gd name="connsiteX2" fmla="*/ 1844761 w 7708910"/>
              <a:gd name="connsiteY2" fmla="*/ 669742 h 3325946"/>
              <a:gd name="connsiteX3" fmla="*/ 2557280 w 7708910"/>
              <a:gd name="connsiteY3" fmla="*/ 539113 h 3325946"/>
              <a:gd name="connsiteX4" fmla="*/ 2830413 w 7708910"/>
              <a:gd name="connsiteY4" fmla="*/ 467861 h 3325946"/>
              <a:gd name="connsiteX5" fmla="*/ 3732938 w 7708910"/>
              <a:gd name="connsiteY5" fmla="*/ 467861 h 3325946"/>
              <a:gd name="connsiteX6" fmla="*/ 4136699 w 7708910"/>
              <a:gd name="connsiteY6" fmla="*/ 467861 h 3325946"/>
              <a:gd name="connsiteX7" fmla="*/ 4362330 w 7708910"/>
              <a:gd name="connsiteY7" fmla="*/ 123477 h 3325946"/>
              <a:gd name="connsiteX8" fmla="*/ 4504834 w 7708910"/>
              <a:gd name="connsiteY8" fmla="*/ 7890 h 3325946"/>
              <a:gd name="connsiteX9" fmla="*/ 4978263 w 7708910"/>
              <a:gd name="connsiteY9" fmla="*/ 315758 h 3325946"/>
              <a:gd name="connsiteX10" fmla="*/ 5326210 w 7708910"/>
              <a:gd name="connsiteY10" fmla="*/ 831741 h 3325946"/>
              <a:gd name="connsiteX11" fmla="*/ 5733336 w 7708910"/>
              <a:gd name="connsiteY11" fmla="*/ 1202350 h 3325946"/>
              <a:gd name="connsiteX12" fmla="*/ 6180343 w 7708910"/>
              <a:gd name="connsiteY12" fmla="*/ 1720609 h 3325946"/>
              <a:gd name="connsiteX13" fmla="*/ 6836653 w 7708910"/>
              <a:gd name="connsiteY13" fmla="*/ 2302302 h 3325946"/>
              <a:gd name="connsiteX14" fmla="*/ 7168271 w 7708910"/>
              <a:gd name="connsiteY14" fmla="*/ 2267764 h 3325946"/>
              <a:gd name="connsiteX15" fmla="*/ 7382225 w 7708910"/>
              <a:gd name="connsiteY15" fmla="*/ 2449259 h 3325946"/>
              <a:gd name="connsiteX16" fmla="*/ 7488212 w 7708910"/>
              <a:gd name="connsiteY16" fmla="*/ 2780185 h 3325946"/>
              <a:gd name="connsiteX17" fmla="*/ 7682671 w 7708910"/>
              <a:gd name="connsiteY17" fmla="*/ 3114475 h 3325946"/>
              <a:gd name="connsiteX18" fmla="*/ 7622205 w 7708910"/>
              <a:gd name="connsiteY18" fmla="*/ 3306262 h 3325946"/>
              <a:gd name="connsiteX19" fmla="*/ 6915525 w 7708910"/>
              <a:gd name="connsiteY19" fmla="*/ 3294188 h 3325946"/>
              <a:gd name="connsiteX20" fmla="*/ 3305426 w 7708910"/>
              <a:gd name="connsiteY20" fmla="*/ 3080432 h 3325946"/>
              <a:gd name="connsiteX21" fmla="*/ 1060990 w 7708910"/>
              <a:gd name="connsiteY21" fmla="*/ 3270438 h 3325946"/>
              <a:gd name="connsiteX22" fmla="*/ 146590 w 7708910"/>
              <a:gd name="connsiteY22" fmla="*/ 3246687 h 3325946"/>
              <a:gd name="connsiteX23" fmla="*/ 99088 w 7708910"/>
              <a:gd name="connsiteY23" fmla="*/ 2961679 h 3325946"/>
              <a:gd name="connsiteX24" fmla="*/ 1108491 w 7708910"/>
              <a:gd name="connsiteY24" fmla="*/ 1999778 h 3325946"/>
              <a:gd name="connsiteX25" fmla="*/ 1369748 w 7708910"/>
              <a:gd name="connsiteY25" fmla="*/ 1168505 h 3325946"/>
              <a:gd name="connsiteX0" fmla="*/ 1369748 w 7750547"/>
              <a:gd name="connsiteY0" fmla="*/ 1168505 h 3350479"/>
              <a:gd name="connsiteX1" fmla="*/ 1476626 w 7750547"/>
              <a:gd name="connsiteY1" fmla="*/ 835996 h 3350479"/>
              <a:gd name="connsiteX2" fmla="*/ 1844761 w 7750547"/>
              <a:gd name="connsiteY2" fmla="*/ 669742 h 3350479"/>
              <a:gd name="connsiteX3" fmla="*/ 2557280 w 7750547"/>
              <a:gd name="connsiteY3" fmla="*/ 539113 h 3350479"/>
              <a:gd name="connsiteX4" fmla="*/ 2830413 w 7750547"/>
              <a:gd name="connsiteY4" fmla="*/ 467861 h 3350479"/>
              <a:gd name="connsiteX5" fmla="*/ 3732938 w 7750547"/>
              <a:gd name="connsiteY5" fmla="*/ 467861 h 3350479"/>
              <a:gd name="connsiteX6" fmla="*/ 4136699 w 7750547"/>
              <a:gd name="connsiteY6" fmla="*/ 467861 h 3350479"/>
              <a:gd name="connsiteX7" fmla="*/ 4362330 w 7750547"/>
              <a:gd name="connsiteY7" fmla="*/ 123477 h 3350479"/>
              <a:gd name="connsiteX8" fmla="*/ 4504834 w 7750547"/>
              <a:gd name="connsiteY8" fmla="*/ 7890 h 3350479"/>
              <a:gd name="connsiteX9" fmla="*/ 4978263 w 7750547"/>
              <a:gd name="connsiteY9" fmla="*/ 315758 h 3350479"/>
              <a:gd name="connsiteX10" fmla="*/ 5326210 w 7750547"/>
              <a:gd name="connsiteY10" fmla="*/ 831741 h 3350479"/>
              <a:gd name="connsiteX11" fmla="*/ 5733336 w 7750547"/>
              <a:gd name="connsiteY11" fmla="*/ 1202350 h 3350479"/>
              <a:gd name="connsiteX12" fmla="*/ 6180343 w 7750547"/>
              <a:gd name="connsiteY12" fmla="*/ 1720609 h 3350479"/>
              <a:gd name="connsiteX13" fmla="*/ 6836653 w 7750547"/>
              <a:gd name="connsiteY13" fmla="*/ 2302302 h 3350479"/>
              <a:gd name="connsiteX14" fmla="*/ 7168271 w 7750547"/>
              <a:gd name="connsiteY14" fmla="*/ 2267764 h 3350479"/>
              <a:gd name="connsiteX15" fmla="*/ 7382225 w 7750547"/>
              <a:gd name="connsiteY15" fmla="*/ 2449259 h 3350479"/>
              <a:gd name="connsiteX16" fmla="*/ 7488212 w 7750547"/>
              <a:gd name="connsiteY16" fmla="*/ 2780185 h 3350479"/>
              <a:gd name="connsiteX17" fmla="*/ 7682671 w 7750547"/>
              <a:gd name="connsiteY17" fmla="*/ 3114475 h 3350479"/>
              <a:gd name="connsiteX18" fmla="*/ 7686980 w 7750547"/>
              <a:gd name="connsiteY18" fmla="*/ 3338650 h 3350479"/>
              <a:gd name="connsiteX19" fmla="*/ 6915525 w 7750547"/>
              <a:gd name="connsiteY19" fmla="*/ 3294188 h 3350479"/>
              <a:gd name="connsiteX20" fmla="*/ 3305426 w 7750547"/>
              <a:gd name="connsiteY20" fmla="*/ 3080432 h 3350479"/>
              <a:gd name="connsiteX21" fmla="*/ 1060990 w 7750547"/>
              <a:gd name="connsiteY21" fmla="*/ 3270438 h 3350479"/>
              <a:gd name="connsiteX22" fmla="*/ 146590 w 7750547"/>
              <a:gd name="connsiteY22" fmla="*/ 3246687 h 3350479"/>
              <a:gd name="connsiteX23" fmla="*/ 99088 w 7750547"/>
              <a:gd name="connsiteY23" fmla="*/ 2961679 h 3350479"/>
              <a:gd name="connsiteX24" fmla="*/ 1108491 w 7750547"/>
              <a:gd name="connsiteY24" fmla="*/ 1999778 h 3350479"/>
              <a:gd name="connsiteX25" fmla="*/ 1369748 w 7750547"/>
              <a:gd name="connsiteY25" fmla="*/ 1168505 h 3350479"/>
              <a:gd name="connsiteX0" fmla="*/ 1369748 w 7788398"/>
              <a:gd name="connsiteY0" fmla="*/ 1168505 h 3351259"/>
              <a:gd name="connsiteX1" fmla="*/ 1476626 w 7788398"/>
              <a:gd name="connsiteY1" fmla="*/ 835996 h 3351259"/>
              <a:gd name="connsiteX2" fmla="*/ 1844761 w 7788398"/>
              <a:gd name="connsiteY2" fmla="*/ 669742 h 3351259"/>
              <a:gd name="connsiteX3" fmla="*/ 2557280 w 7788398"/>
              <a:gd name="connsiteY3" fmla="*/ 539113 h 3351259"/>
              <a:gd name="connsiteX4" fmla="*/ 2830413 w 7788398"/>
              <a:gd name="connsiteY4" fmla="*/ 467861 h 3351259"/>
              <a:gd name="connsiteX5" fmla="*/ 3732938 w 7788398"/>
              <a:gd name="connsiteY5" fmla="*/ 467861 h 3351259"/>
              <a:gd name="connsiteX6" fmla="*/ 4136699 w 7788398"/>
              <a:gd name="connsiteY6" fmla="*/ 467861 h 3351259"/>
              <a:gd name="connsiteX7" fmla="*/ 4362330 w 7788398"/>
              <a:gd name="connsiteY7" fmla="*/ 123477 h 3351259"/>
              <a:gd name="connsiteX8" fmla="*/ 4504834 w 7788398"/>
              <a:gd name="connsiteY8" fmla="*/ 7890 h 3351259"/>
              <a:gd name="connsiteX9" fmla="*/ 4978263 w 7788398"/>
              <a:gd name="connsiteY9" fmla="*/ 315758 h 3351259"/>
              <a:gd name="connsiteX10" fmla="*/ 5326210 w 7788398"/>
              <a:gd name="connsiteY10" fmla="*/ 831741 h 3351259"/>
              <a:gd name="connsiteX11" fmla="*/ 5733336 w 7788398"/>
              <a:gd name="connsiteY11" fmla="*/ 1202350 h 3351259"/>
              <a:gd name="connsiteX12" fmla="*/ 6180343 w 7788398"/>
              <a:gd name="connsiteY12" fmla="*/ 1720609 h 3351259"/>
              <a:gd name="connsiteX13" fmla="*/ 6836653 w 7788398"/>
              <a:gd name="connsiteY13" fmla="*/ 2302302 h 3351259"/>
              <a:gd name="connsiteX14" fmla="*/ 7168271 w 7788398"/>
              <a:gd name="connsiteY14" fmla="*/ 2267764 h 3351259"/>
              <a:gd name="connsiteX15" fmla="*/ 7382225 w 7788398"/>
              <a:gd name="connsiteY15" fmla="*/ 2449259 h 3351259"/>
              <a:gd name="connsiteX16" fmla="*/ 7488212 w 7788398"/>
              <a:gd name="connsiteY16" fmla="*/ 2780185 h 3351259"/>
              <a:gd name="connsiteX17" fmla="*/ 7758242 w 7788398"/>
              <a:gd name="connsiteY17" fmla="*/ 3103680 h 3351259"/>
              <a:gd name="connsiteX18" fmla="*/ 7686980 w 7788398"/>
              <a:gd name="connsiteY18" fmla="*/ 3338650 h 3351259"/>
              <a:gd name="connsiteX19" fmla="*/ 6915525 w 7788398"/>
              <a:gd name="connsiteY19" fmla="*/ 3294188 h 3351259"/>
              <a:gd name="connsiteX20" fmla="*/ 3305426 w 7788398"/>
              <a:gd name="connsiteY20" fmla="*/ 3080432 h 3351259"/>
              <a:gd name="connsiteX21" fmla="*/ 1060990 w 7788398"/>
              <a:gd name="connsiteY21" fmla="*/ 3270438 h 3351259"/>
              <a:gd name="connsiteX22" fmla="*/ 146590 w 7788398"/>
              <a:gd name="connsiteY22" fmla="*/ 3246687 h 3351259"/>
              <a:gd name="connsiteX23" fmla="*/ 99088 w 7788398"/>
              <a:gd name="connsiteY23" fmla="*/ 2961679 h 3351259"/>
              <a:gd name="connsiteX24" fmla="*/ 1108491 w 7788398"/>
              <a:gd name="connsiteY24" fmla="*/ 1999778 h 3351259"/>
              <a:gd name="connsiteX25" fmla="*/ 1369748 w 7788398"/>
              <a:gd name="connsiteY25" fmla="*/ 1168505 h 3351259"/>
              <a:gd name="connsiteX0" fmla="*/ 1369748 w 7806219"/>
              <a:gd name="connsiteY0" fmla="*/ 1168505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1108491 w 7806219"/>
              <a:gd name="connsiteY24" fmla="*/ 1999778 h 3334174"/>
              <a:gd name="connsiteX25" fmla="*/ 1369748 w 7806219"/>
              <a:gd name="connsiteY25" fmla="*/ 1168505 h 3334174"/>
              <a:gd name="connsiteX0" fmla="*/ 1369748 w 7806219"/>
              <a:gd name="connsiteY0" fmla="*/ 1168505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935759 w 7806219"/>
              <a:gd name="connsiteY24" fmla="*/ 1999778 h 3334174"/>
              <a:gd name="connsiteX25" fmla="*/ 1369748 w 7806219"/>
              <a:gd name="connsiteY25" fmla="*/ 1168505 h 3334174"/>
              <a:gd name="connsiteX0" fmla="*/ 1369748 w 7806219"/>
              <a:gd name="connsiteY0" fmla="*/ 1168505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935759 w 7806219"/>
              <a:gd name="connsiteY24" fmla="*/ 1999778 h 3334174"/>
              <a:gd name="connsiteX25" fmla="*/ 1369748 w 7806219"/>
              <a:gd name="connsiteY25" fmla="*/ 1168505 h 3334174"/>
              <a:gd name="connsiteX0" fmla="*/ 1250995 w 7806219"/>
              <a:gd name="connsiteY0" fmla="*/ 1330440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935759 w 7806219"/>
              <a:gd name="connsiteY24" fmla="*/ 1999778 h 3334174"/>
              <a:gd name="connsiteX25" fmla="*/ 1250995 w 7806219"/>
              <a:gd name="connsiteY25" fmla="*/ 1330440 h 3334174"/>
              <a:gd name="connsiteX0" fmla="*/ 1250995 w 7806219"/>
              <a:gd name="connsiteY0" fmla="*/ 1330440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827802 w 7806219"/>
              <a:gd name="connsiteY24" fmla="*/ 2042962 h 3334174"/>
              <a:gd name="connsiteX25" fmla="*/ 1250995 w 7806219"/>
              <a:gd name="connsiteY25" fmla="*/ 1330440 h 3334174"/>
              <a:gd name="connsiteX0" fmla="*/ 1250995 w 7806219"/>
              <a:gd name="connsiteY0" fmla="*/ 1330440 h 3334174"/>
              <a:gd name="connsiteX1" fmla="*/ 1476626 w 7806219"/>
              <a:gd name="connsiteY1" fmla="*/ 835996 h 3334174"/>
              <a:gd name="connsiteX2" fmla="*/ 1844761 w 7806219"/>
              <a:gd name="connsiteY2" fmla="*/ 669742 h 3334174"/>
              <a:gd name="connsiteX3" fmla="*/ 2557280 w 7806219"/>
              <a:gd name="connsiteY3" fmla="*/ 539113 h 3334174"/>
              <a:gd name="connsiteX4" fmla="*/ 2830413 w 7806219"/>
              <a:gd name="connsiteY4" fmla="*/ 467861 h 3334174"/>
              <a:gd name="connsiteX5" fmla="*/ 3732938 w 7806219"/>
              <a:gd name="connsiteY5" fmla="*/ 467861 h 3334174"/>
              <a:gd name="connsiteX6" fmla="*/ 4136699 w 7806219"/>
              <a:gd name="connsiteY6" fmla="*/ 467861 h 3334174"/>
              <a:gd name="connsiteX7" fmla="*/ 4362330 w 7806219"/>
              <a:gd name="connsiteY7" fmla="*/ 123477 h 3334174"/>
              <a:gd name="connsiteX8" fmla="*/ 4504834 w 7806219"/>
              <a:gd name="connsiteY8" fmla="*/ 7890 h 3334174"/>
              <a:gd name="connsiteX9" fmla="*/ 4978263 w 7806219"/>
              <a:gd name="connsiteY9" fmla="*/ 315758 h 3334174"/>
              <a:gd name="connsiteX10" fmla="*/ 5326210 w 7806219"/>
              <a:gd name="connsiteY10" fmla="*/ 831741 h 3334174"/>
              <a:gd name="connsiteX11" fmla="*/ 5733336 w 7806219"/>
              <a:gd name="connsiteY11" fmla="*/ 1202350 h 3334174"/>
              <a:gd name="connsiteX12" fmla="*/ 6180343 w 7806219"/>
              <a:gd name="connsiteY12" fmla="*/ 1720609 h 3334174"/>
              <a:gd name="connsiteX13" fmla="*/ 6836653 w 7806219"/>
              <a:gd name="connsiteY13" fmla="*/ 2302302 h 3334174"/>
              <a:gd name="connsiteX14" fmla="*/ 7168271 w 7806219"/>
              <a:gd name="connsiteY14" fmla="*/ 2267764 h 3334174"/>
              <a:gd name="connsiteX15" fmla="*/ 7382225 w 7806219"/>
              <a:gd name="connsiteY15" fmla="*/ 2449259 h 3334174"/>
              <a:gd name="connsiteX16" fmla="*/ 7488212 w 7806219"/>
              <a:gd name="connsiteY16" fmla="*/ 2780185 h 3334174"/>
              <a:gd name="connsiteX17" fmla="*/ 7758242 w 7806219"/>
              <a:gd name="connsiteY17" fmla="*/ 3103680 h 3334174"/>
              <a:gd name="connsiteX18" fmla="*/ 7719367 w 7806219"/>
              <a:gd name="connsiteY18" fmla="*/ 3317058 h 3334174"/>
              <a:gd name="connsiteX19" fmla="*/ 6915525 w 7806219"/>
              <a:gd name="connsiteY19" fmla="*/ 3294188 h 3334174"/>
              <a:gd name="connsiteX20" fmla="*/ 3305426 w 7806219"/>
              <a:gd name="connsiteY20" fmla="*/ 3080432 h 3334174"/>
              <a:gd name="connsiteX21" fmla="*/ 1060990 w 7806219"/>
              <a:gd name="connsiteY21" fmla="*/ 3270438 h 3334174"/>
              <a:gd name="connsiteX22" fmla="*/ 146590 w 7806219"/>
              <a:gd name="connsiteY22" fmla="*/ 3246687 h 3334174"/>
              <a:gd name="connsiteX23" fmla="*/ 99088 w 7806219"/>
              <a:gd name="connsiteY23" fmla="*/ 2961679 h 3334174"/>
              <a:gd name="connsiteX24" fmla="*/ 827802 w 7806219"/>
              <a:gd name="connsiteY24" fmla="*/ 2042962 h 3334174"/>
              <a:gd name="connsiteX25" fmla="*/ 1250995 w 7806219"/>
              <a:gd name="connsiteY25" fmla="*/ 1330440 h 3334174"/>
              <a:gd name="connsiteX0" fmla="*/ 1206101 w 7761325"/>
              <a:gd name="connsiteY0" fmla="*/ 1330440 h 3334174"/>
              <a:gd name="connsiteX1" fmla="*/ 1431732 w 7761325"/>
              <a:gd name="connsiteY1" fmla="*/ 835996 h 3334174"/>
              <a:gd name="connsiteX2" fmla="*/ 1799867 w 7761325"/>
              <a:gd name="connsiteY2" fmla="*/ 669742 h 3334174"/>
              <a:gd name="connsiteX3" fmla="*/ 2512386 w 7761325"/>
              <a:gd name="connsiteY3" fmla="*/ 539113 h 3334174"/>
              <a:gd name="connsiteX4" fmla="*/ 2785519 w 7761325"/>
              <a:gd name="connsiteY4" fmla="*/ 467861 h 3334174"/>
              <a:gd name="connsiteX5" fmla="*/ 3688044 w 7761325"/>
              <a:gd name="connsiteY5" fmla="*/ 467861 h 3334174"/>
              <a:gd name="connsiteX6" fmla="*/ 4091805 w 7761325"/>
              <a:gd name="connsiteY6" fmla="*/ 467861 h 3334174"/>
              <a:gd name="connsiteX7" fmla="*/ 4317436 w 7761325"/>
              <a:gd name="connsiteY7" fmla="*/ 123477 h 3334174"/>
              <a:gd name="connsiteX8" fmla="*/ 4459940 w 7761325"/>
              <a:gd name="connsiteY8" fmla="*/ 7890 h 3334174"/>
              <a:gd name="connsiteX9" fmla="*/ 4933369 w 7761325"/>
              <a:gd name="connsiteY9" fmla="*/ 315758 h 3334174"/>
              <a:gd name="connsiteX10" fmla="*/ 5281316 w 7761325"/>
              <a:gd name="connsiteY10" fmla="*/ 831741 h 3334174"/>
              <a:gd name="connsiteX11" fmla="*/ 5688442 w 7761325"/>
              <a:gd name="connsiteY11" fmla="*/ 1202350 h 3334174"/>
              <a:gd name="connsiteX12" fmla="*/ 6135449 w 7761325"/>
              <a:gd name="connsiteY12" fmla="*/ 1720609 h 3334174"/>
              <a:gd name="connsiteX13" fmla="*/ 6791759 w 7761325"/>
              <a:gd name="connsiteY13" fmla="*/ 2302302 h 3334174"/>
              <a:gd name="connsiteX14" fmla="*/ 7123377 w 7761325"/>
              <a:gd name="connsiteY14" fmla="*/ 2267764 h 3334174"/>
              <a:gd name="connsiteX15" fmla="*/ 7337331 w 7761325"/>
              <a:gd name="connsiteY15" fmla="*/ 2449259 h 3334174"/>
              <a:gd name="connsiteX16" fmla="*/ 7443318 w 7761325"/>
              <a:gd name="connsiteY16" fmla="*/ 2780185 h 3334174"/>
              <a:gd name="connsiteX17" fmla="*/ 7713348 w 7761325"/>
              <a:gd name="connsiteY17" fmla="*/ 3103680 h 3334174"/>
              <a:gd name="connsiteX18" fmla="*/ 7674473 w 7761325"/>
              <a:gd name="connsiteY18" fmla="*/ 3317058 h 3334174"/>
              <a:gd name="connsiteX19" fmla="*/ 6870631 w 7761325"/>
              <a:gd name="connsiteY19" fmla="*/ 3294188 h 3334174"/>
              <a:gd name="connsiteX20" fmla="*/ 3260532 w 7761325"/>
              <a:gd name="connsiteY20" fmla="*/ 3080432 h 3334174"/>
              <a:gd name="connsiteX21" fmla="*/ 1016096 w 7761325"/>
              <a:gd name="connsiteY21" fmla="*/ 3270438 h 3334174"/>
              <a:gd name="connsiteX22" fmla="*/ 285224 w 7761325"/>
              <a:gd name="connsiteY22" fmla="*/ 3214300 h 3334174"/>
              <a:gd name="connsiteX23" fmla="*/ 54194 w 7761325"/>
              <a:gd name="connsiteY23" fmla="*/ 2961679 h 3334174"/>
              <a:gd name="connsiteX24" fmla="*/ 782908 w 7761325"/>
              <a:gd name="connsiteY24" fmla="*/ 2042962 h 3334174"/>
              <a:gd name="connsiteX25" fmla="*/ 1206101 w 7761325"/>
              <a:gd name="connsiteY25" fmla="*/ 1330440 h 3334174"/>
              <a:gd name="connsiteX0" fmla="*/ 1123793 w 7679017"/>
              <a:gd name="connsiteY0" fmla="*/ 1330440 h 3334174"/>
              <a:gd name="connsiteX1" fmla="*/ 1349424 w 7679017"/>
              <a:gd name="connsiteY1" fmla="*/ 835996 h 3334174"/>
              <a:gd name="connsiteX2" fmla="*/ 1717559 w 7679017"/>
              <a:gd name="connsiteY2" fmla="*/ 669742 h 3334174"/>
              <a:gd name="connsiteX3" fmla="*/ 2430078 w 7679017"/>
              <a:gd name="connsiteY3" fmla="*/ 539113 h 3334174"/>
              <a:gd name="connsiteX4" fmla="*/ 2703211 w 7679017"/>
              <a:gd name="connsiteY4" fmla="*/ 467861 h 3334174"/>
              <a:gd name="connsiteX5" fmla="*/ 3605736 w 7679017"/>
              <a:gd name="connsiteY5" fmla="*/ 467861 h 3334174"/>
              <a:gd name="connsiteX6" fmla="*/ 4009497 w 7679017"/>
              <a:gd name="connsiteY6" fmla="*/ 467861 h 3334174"/>
              <a:gd name="connsiteX7" fmla="*/ 4235128 w 7679017"/>
              <a:gd name="connsiteY7" fmla="*/ 123477 h 3334174"/>
              <a:gd name="connsiteX8" fmla="*/ 4377632 w 7679017"/>
              <a:gd name="connsiteY8" fmla="*/ 7890 h 3334174"/>
              <a:gd name="connsiteX9" fmla="*/ 4851061 w 7679017"/>
              <a:gd name="connsiteY9" fmla="*/ 315758 h 3334174"/>
              <a:gd name="connsiteX10" fmla="*/ 5199008 w 7679017"/>
              <a:gd name="connsiteY10" fmla="*/ 831741 h 3334174"/>
              <a:gd name="connsiteX11" fmla="*/ 5606134 w 7679017"/>
              <a:gd name="connsiteY11" fmla="*/ 1202350 h 3334174"/>
              <a:gd name="connsiteX12" fmla="*/ 6053141 w 7679017"/>
              <a:gd name="connsiteY12" fmla="*/ 1720609 h 3334174"/>
              <a:gd name="connsiteX13" fmla="*/ 6709451 w 7679017"/>
              <a:gd name="connsiteY13" fmla="*/ 2302302 h 3334174"/>
              <a:gd name="connsiteX14" fmla="*/ 7041069 w 7679017"/>
              <a:gd name="connsiteY14" fmla="*/ 2267764 h 3334174"/>
              <a:gd name="connsiteX15" fmla="*/ 7255023 w 7679017"/>
              <a:gd name="connsiteY15" fmla="*/ 2449259 h 3334174"/>
              <a:gd name="connsiteX16" fmla="*/ 7361010 w 7679017"/>
              <a:gd name="connsiteY16" fmla="*/ 2780185 h 3334174"/>
              <a:gd name="connsiteX17" fmla="*/ 7631040 w 7679017"/>
              <a:gd name="connsiteY17" fmla="*/ 3103680 h 3334174"/>
              <a:gd name="connsiteX18" fmla="*/ 7592165 w 7679017"/>
              <a:gd name="connsiteY18" fmla="*/ 3317058 h 3334174"/>
              <a:gd name="connsiteX19" fmla="*/ 6788323 w 7679017"/>
              <a:gd name="connsiteY19" fmla="*/ 3294188 h 3334174"/>
              <a:gd name="connsiteX20" fmla="*/ 3178224 w 7679017"/>
              <a:gd name="connsiteY20" fmla="*/ 3080432 h 3334174"/>
              <a:gd name="connsiteX21" fmla="*/ 933788 w 7679017"/>
              <a:gd name="connsiteY21" fmla="*/ 3270438 h 3334174"/>
              <a:gd name="connsiteX22" fmla="*/ 202916 w 7679017"/>
              <a:gd name="connsiteY22" fmla="*/ 3214300 h 3334174"/>
              <a:gd name="connsiteX23" fmla="*/ 69047 w 7679017"/>
              <a:gd name="connsiteY23" fmla="*/ 2961679 h 3334174"/>
              <a:gd name="connsiteX24" fmla="*/ 700600 w 7679017"/>
              <a:gd name="connsiteY24" fmla="*/ 2042962 h 3334174"/>
              <a:gd name="connsiteX25" fmla="*/ 1123793 w 7679017"/>
              <a:gd name="connsiteY25" fmla="*/ 1330440 h 3334174"/>
              <a:gd name="connsiteX0" fmla="*/ 1123793 w 7679017"/>
              <a:gd name="connsiteY0" fmla="*/ 1330440 h 3330175"/>
              <a:gd name="connsiteX1" fmla="*/ 1349424 w 7679017"/>
              <a:gd name="connsiteY1" fmla="*/ 835996 h 3330175"/>
              <a:gd name="connsiteX2" fmla="*/ 1717559 w 7679017"/>
              <a:gd name="connsiteY2" fmla="*/ 669742 h 3330175"/>
              <a:gd name="connsiteX3" fmla="*/ 2430078 w 7679017"/>
              <a:gd name="connsiteY3" fmla="*/ 539113 h 3330175"/>
              <a:gd name="connsiteX4" fmla="*/ 2703211 w 7679017"/>
              <a:gd name="connsiteY4" fmla="*/ 467861 h 3330175"/>
              <a:gd name="connsiteX5" fmla="*/ 3605736 w 7679017"/>
              <a:gd name="connsiteY5" fmla="*/ 467861 h 3330175"/>
              <a:gd name="connsiteX6" fmla="*/ 4009497 w 7679017"/>
              <a:gd name="connsiteY6" fmla="*/ 467861 h 3330175"/>
              <a:gd name="connsiteX7" fmla="*/ 4235128 w 7679017"/>
              <a:gd name="connsiteY7" fmla="*/ 123477 h 3330175"/>
              <a:gd name="connsiteX8" fmla="*/ 4377632 w 7679017"/>
              <a:gd name="connsiteY8" fmla="*/ 7890 h 3330175"/>
              <a:gd name="connsiteX9" fmla="*/ 4851061 w 7679017"/>
              <a:gd name="connsiteY9" fmla="*/ 315758 h 3330175"/>
              <a:gd name="connsiteX10" fmla="*/ 5199008 w 7679017"/>
              <a:gd name="connsiteY10" fmla="*/ 831741 h 3330175"/>
              <a:gd name="connsiteX11" fmla="*/ 5606134 w 7679017"/>
              <a:gd name="connsiteY11" fmla="*/ 1202350 h 3330175"/>
              <a:gd name="connsiteX12" fmla="*/ 6053141 w 7679017"/>
              <a:gd name="connsiteY12" fmla="*/ 1720609 h 3330175"/>
              <a:gd name="connsiteX13" fmla="*/ 6709451 w 7679017"/>
              <a:gd name="connsiteY13" fmla="*/ 2302302 h 3330175"/>
              <a:gd name="connsiteX14" fmla="*/ 7041069 w 7679017"/>
              <a:gd name="connsiteY14" fmla="*/ 2267764 h 3330175"/>
              <a:gd name="connsiteX15" fmla="*/ 7255023 w 7679017"/>
              <a:gd name="connsiteY15" fmla="*/ 2449259 h 3330175"/>
              <a:gd name="connsiteX16" fmla="*/ 7361010 w 7679017"/>
              <a:gd name="connsiteY16" fmla="*/ 2780185 h 3330175"/>
              <a:gd name="connsiteX17" fmla="*/ 7631040 w 7679017"/>
              <a:gd name="connsiteY17" fmla="*/ 3103680 h 3330175"/>
              <a:gd name="connsiteX18" fmla="*/ 7592165 w 7679017"/>
              <a:gd name="connsiteY18" fmla="*/ 3317058 h 3330175"/>
              <a:gd name="connsiteX19" fmla="*/ 6788323 w 7679017"/>
              <a:gd name="connsiteY19" fmla="*/ 3294188 h 3330175"/>
              <a:gd name="connsiteX20" fmla="*/ 3221408 w 7679017"/>
              <a:gd name="connsiteY20" fmla="*/ 3188389 h 3330175"/>
              <a:gd name="connsiteX21" fmla="*/ 933788 w 7679017"/>
              <a:gd name="connsiteY21" fmla="*/ 3270438 h 3330175"/>
              <a:gd name="connsiteX22" fmla="*/ 202916 w 7679017"/>
              <a:gd name="connsiteY22" fmla="*/ 3214300 h 3330175"/>
              <a:gd name="connsiteX23" fmla="*/ 69047 w 7679017"/>
              <a:gd name="connsiteY23" fmla="*/ 2961679 h 3330175"/>
              <a:gd name="connsiteX24" fmla="*/ 700600 w 7679017"/>
              <a:gd name="connsiteY24" fmla="*/ 2042962 h 3330175"/>
              <a:gd name="connsiteX25" fmla="*/ 1123793 w 7679017"/>
              <a:gd name="connsiteY25" fmla="*/ 1330440 h 333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79017" h="3330175">
                <a:moveTo>
                  <a:pt x="1123793" y="1330440"/>
                </a:moveTo>
                <a:cubicBezTo>
                  <a:pt x="1231930" y="1129279"/>
                  <a:pt x="1250463" y="946112"/>
                  <a:pt x="1349424" y="835996"/>
                </a:cubicBezTo>
                <a:cubicBezTo>
                  <a:pt x="1448385" y="725880"/>
                  <a:pt x="1537450" y="719222"/>
                  <a:pt x="1717559" y="669742"/>
                </a:cubicBezTo>
                <a:cubicBezTo>
                  <a:pt x="1897668" y="620262"/>
                  <a:pt x="2265803" y="572760"/>
                  <a:pt x="2430078" y="539113"/>
                </a:cubicBezTo>
                <a:cubicBezTo>
                  <a:pt x="2594353" y="505466"/>
                  <a:pt x="2507268" y="479736"/>
                  <a:pt x="2703211" y="467861"/>
                </a:cubicBezTo>
                <a:cubicBezTo>
                  <a:pt x="2899154" y="455986"/>
                  <a:pt x="3605736" y="467861"/>
                  <a:pt x="3605736" y="467861"/>
                </a:cubicBezTo>
                <a:cubicBezTo>
                  <a:pt x="3823450" y="467861"/>
                  <a:pt x="3904598" y="525258"/>
                  <a:pt x="4009497" y="467861"/>
                </a:cubicBezTo>
                <a:cubicBezTo>
                  <a:pt x="4114396" y="410464"/>
                  <a:pt x="4173772" y="200139"/>
                  <a:pt x="4235128" y="123477"/>
                </a:cubicBezTo>
                <a:cubicBezTo>
                  <a:pt x="4296484" y="46815"/>
                  <a:pt x="4274977" y="-24157"/>
                  <a:pt x="4377632" y="7890"/>
                </a:cubicBezTo>
                <a:cubicBezTo>
                  <a:pt x="4480287" y="39937"/>
                  <a:pt x="4714165" y="178450"/>
                  <a:pt x="4851061" y="315758"/>
                </a:cubicBezTo>
                <a:cubicBezTo>
                  <a:pt x="4987957" y="453066"/>
                  <a:pt x="5073163" y="683976"/>
                  <a:pt x="5199008" y="831741"/>
                </a:cubicBezTo>
                <a:cubicBezTo>
                  <a:pt x="5324853" y="979506"/>
                  <a:pt x="5463779" y="1054205"/>
                  <a:pt x="5606134" y="1202350"/>
                </a:cubicBezTo>
                <a:cubicBezTo>
                  <a:pt x="5748489" y="1350495"/>
                  <a:pt x="5869255" y="1537284"/>
                  <a:pt x="6053141" y="1720609"/>
                </a:cubicBezTo>
                <a:cubicBezTo>
                  <a:pt x="6237027" y="1903934"/>
                  <a:pt x="6544796" y="2211110"/>
                  <a:pt x="6709451" y="2302302"/>
                </a:cubicBezTo>
                <a:cubicBezTo>
                  <a:pt x="6874106" y="2393495"/>
                  <a:pt x="6950140" y="2243271"/>
                  <a:pt x="7041069" y="2267764"/>
                </a:cubicBezTo>
                <a:cubicBezTo>
                  <a:pt x="7131998" y="2292257"/>
                  <a:pt x="7201700" y="2363856"/>
                  <a:pt x="7255023" y="2449259"/>
                </a:cubicBezTo>
                <a:cubicBezTo>
                  <a:pt x="7308346" y="2534662"/>
                  <a:pt x="7298341" y="2671115"/>
                  <a:pt x="7361010" y="2780185"/>
                </a:cubicBezTo>
                <a:cubicBezTo>
                  <a:pt x="7423679" y="2889255"/>
                  <a:pt x="7592514" y="3014201"/>
                  <a:pt x="7631040" y="3103680"/>
                </a:cubicBezTo>
                <a:cubicBezTo>
                  <a:pt x="7669566" y="3193159"/>
                  <a:pt x="7732618" y="3285307"/>
                  <a:pt x="7592165" y="3317058"/>
                </a:cubicBezTo>
                <a:cubicBezTo>
                  <a:pt x="7451712" y="3348809"/>
                  <a:pt x="7516782" y="3315633"/>
                  <a:pt x="6788323" y="3294188"/>
                </a:cubicBezTo>
                <a:lnTo>
                  <a:pt x="3221408" y="3188389"/>
                </a:lnTo>
                <a:cubicBezTo>
                  <a:pt x="2245652" y="3184431"/>
                  <a:pt x="1436870" y="3266120"/>
                  <a:pt x="933788" y="3270438"/>
                </a:cubicBezTo>
                <a:cubicBezTo>
                  <a:pt x="430706" y="3274756"/>
                  <a:pt x="347039" y="3265760"/>
                  <a:pt x="202916" y="3214300"/>
                </a:cubicBezTo>
                <a:cubicBezTo>
                  <a:pt x="58793" y="3162840"/>
                  <a:pt x="-91270" y="3169497"/>
                  <a:pt x="69047" y="2961679"/>
                </a:cubicBezTo>
                <a:cubicBezTo>
                  <a:pt x="229364" y="2753861"/>
                  <a:pt x="524809" y="2314835"/>
                  <a:pt x="700600" y="2042962"/>
                </a:cubicBezTo>
                <a:cubicBezTo>
                  <a:pt x="876391" y="1771089"/>
                  <a:pt x="1015656" y="1531601"/>
                  <a:pt x="1123793" y="133044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88295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Delta Neretve</a:t>
            </a:r>
            <a:endParaRPr lang="hr-HR" dirty="0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5" y="589760"/>
            <a:ext cx="9148515" cy="27296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poljoprivredni kraj</a:t>
            </a:r>
            <a:r>
              <a:rPr lang="hr-HR" altLang="sr-Latn-RS" sz="2200" dirty="0" smtClean="0"/>
              <a:t>, </a:t>
            </a:r>
            <a:r>
              <a:rPr lang="hr-HR" altLang="sr-Latn-RS" sz="2200" u="sng" dirty="0" smtClean="0"/>
              <a:t>turistički slabije iskorišten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obradive površine i plodno tlo (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navodnjavano vodom iz Neretve</a:t>
            </a:r>
            <a:r>
              <a:rPr lang="hr-HR" altLang="sr-Latn-RS" sz="2200" dirty="0" smtClean="0"/>
              <a:t>)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brojne znamenitosti </a:t>
            </a:r>
            <a:r>
              <a:rPr lang="hr-HR" altLang="sr-Latn-RS" sz="2200" dirty="0" smtClean="0"/>
              <a:t>– ilirske gradine, rimska </a:t>
            </a:r>
            <a:r>
              <a:rPr lang="hr-HR" altLang="sr-Latn-RS" sz="2200" dirty="0" err="1" smtClean="0"/>
              <a:t>Narona</a:t>
            </a:r>
            <a:r>
              <a:rPr lang="hr-HR" altLang="sr-Latn-RS" sz="2200" dirty="0" smtClean="0"/>
              <a:t> (Vid kod Metkovića), stećci, osmanska kula </a:t>
            </a:r>
            <a:r>
              <a:rPr lang="hr-HR" altLang="sr-Latn-RS" sz="2200" dirty="0" err="1" smtClean="0"/>
              <a:t>Norinska</a:t>
            </a:r>
            <a:r>
              <a:rPr lang="hr-HR" altLang="sr-Latn-RS" sz="2200" dirty="0" smtClean="0"/>
              <a:t>, maraton lađa na Neretvi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važnija mjesta: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Metković</a:t>
            </a:r>
            <a:r>
              <a:rPr lang="hr-HR" altLang="sr-Latn-RS" sz="2200" dirty="0" smtClean="0"/>
              <a:t> (najveće naselje),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Ploče</a:t>
            </a:r>
            <a:r>
              <a:rPr lang="hr-HR" altLang="sr-Latn-RS" sz="2200" dirty="0" smtClean="0"/>
              <a:t> (2. po veličini robna luka u RH) 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Opuzen</a:t>
            </a:r>
            <a:r>
              <a:rPr lang="hr-HR" altLang="sr-Latn-RS" sz="2200" dirty="0" smtClean="0"/>
              <a:t> (središte proizvodnje mandarina)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Baćinska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jezera </a:t>
            </a:r>
            <a:r>
              <a:rPr lang="hr-HR" altLang="sr-Latn-RS" sz="2200" dirty="0" smtClean="0"/>
              <a:t>– 7 krških jezera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5" t="48714" r="13073" b="12245"/>
          <a:stretch/>
        </p:blipFill>
        <p:spPr>
          <a:xfrm>
            <a:off x="4032448" y="3217249"/>
            <a:ext cx="5076056" cy="358573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 rot="19775040">
            <a:off x="6138997" y="3577945"/>
            <a:ext cx="1384325" cy="142866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7228855" y="3861048"/>
            <a:ext cx="1118245" cy="27792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</a:rPr>
              <a:t>Metković</a:t>
            </a:r>
            <a:endParaRPr lang="hr-HR" sz="20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42616" y="4378457"/>
            <a:ext cx="705272" cy="22293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dirty="0" smtClean="0">
                <a:solidFill>
                  <a:schemeClr val="tx1"/>
                </a:solidFill>
              </a:rPr>
              <a:t>Opuzen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37687" y="3901378"/>
            <a:ext cx="588697" cy="2452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dirty="0" smtClean="0">
                <a:solidFill>
                  <a:schemeClr val="tx1"/>
                </a:solidFill>
              </a:rPr>
              <a:t>Ploče</a:t>
            </a:r>
            <a:endParaRPr lang="hr-H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10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3955" y="134862"/>
            <a:ext cx="8963713" cy="4272704"/>
            <a:chOff x="155575" y="2636912"/>
            <a:chExt cx="8572500" cy="4086226"/>
          </a:xfrm>
        </p:grpSpPr>
        <p:pic>
          <p:nvPicPr>
            <p:cNvPr id="1028" name="Picture 4" descr="http://www.rogotin.hr/wp-content/uploads/2015/10/ploc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2636912"/>
              <a:ext cx="8572500" cy="408622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074031" y="6445213"/>
              <a:ext cx="654044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Ploče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14893" y="2703102"/>
            <a:ext cx="5760640" cy="4054051"/>
            <a:chOff x="3275856" y="116632"/>
            <a:chExt cx="5760640" cy="4054051"/>
          </a:xfrm>
        </p:grpSpPr>
        <p:pic>
          <p:nvPicPr>
            <p:cNvPr id="1026" name="Picture 2" descr="http://infoploce.hr/wp-content/uploads/2014/05/bacinskajez_7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16632"/>
              <a:ext cx="5760640" cy="405405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494296" y="3892758"/>
              <a:ext cx="1542200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err="1" smtClean="0">
                  <a:solidFill>
                    <a:schemeClr val="tx1"/>
                  </a:solidFill>
                </a:rPr>
                <a:t>Baćinska</a:t>
              </a:r>
              <a:r>
                <a:rPr lang="hr-HR" dirty="0" smtClean="0">
                  <a:solidFill>
                    <a:schemeClr val="tx1"/>
                  </a:solidFill>
                </a:rPr>
                <a:t> jezera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2010" y="-41615"/>
            <a:ext cx="9144000" cy="6858000"/>
            <a:chOff x="-12010" y="-41615"/>
            <a:chExt cx="9144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-12010" y="-41615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35856" y="147073"/>
              <a:ext cx="6191250" cy="4448175"/>
              <a:chOff x="135856" y="147073"/>
              <a:chExt cx="6191250" cy="4448175"/>
            </a:xfrm>
          </p:grpSpPr>
          <p:pic>
            <p:nvPicPr>
              <p:cNvPr id="1032" name="Picture 8" descr="http://opgmataga.hr/wp-content/uploads/2014/10/Opuzen_panorama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856" y="147073"/>
                <a:ext cx="6191250" cy="444817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35856" y="4317323"/>
                <a:ext cx="905878" cy="277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hr-HR" dirty="0" smtClean="0">
                    <a:solidFill>
                      <a:schemeClr val="tx1"/>
                    </a:solidFill>
                  </a:rPr>
                  <a:t>Opuzen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2817909" y="2875477"/>
            <a:ext cx="6218587" cy="3865891"/>
            <a:chOff x="2849081" y="2976320"/>
            <a:chExt cx="6218587" cy="3865891"/>
          </a:xfrm>
        </p:grpSpPr>
        <p:pic>
          <p:nvPicPr>
            <p:cNvPr id="1034" name="Picture 10" descr="http://www.enciklopedija.hr/Ilustracije/HOL_3822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89" y="2976320"/>
              <a:ext cx="6174979" cy="384006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849081" y="6564286"/>
              <a:ext cx="1096113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Metković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240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Obala</a:t>
            </a:r>
            <a:endParaRPr lang="hr-HR" dirty="0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0" y="548680"/>
            <a:ext cx="9148515" cy="27296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obuhvaća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Dubrovnik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dubrovačko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primorje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te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poluotok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Pelješac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Rijeka dubrovačka </a:t>
            </a:r>
            <a:r>
              <a:rPr lang="hr-HR" altLang="sr-Latn-RS" sz="2200" dirty="0" smtClean="0"/>
              <a:t>– riječno-morski zaljev (3 km) – rijeka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Ombla</a:t>
            </a:r>
            <a:endParaRPr lang="hr-HR" altLang="sr-Latn-RS" sz="2200" b="1" dirty="0" smtClean="0">
              <a:solidFill>
                <a:srgbClr val="FF0000"/>
              </a:solidFill>
            </a:endParaRP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Pelješac </a:t>
            </a:r>
            <a:r>
              <a:rPr lang="hr-HR" altLang="sr-Latn-RS" sz="2200" dirty="0" smtClean="0"/>
              <a:t>- šumovit poluotok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Ston</a:t>
            </a:r>
            <a:r>
              <a:rPr lang="hr-HR" altLang="sr-Latn-RS" sz="2200" dirty="0" smtClean="0"/>
              <a:t> – zidine i solana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Orebić </a:t>
            </a:r>
            <a:r>
              <a:rPr lang="hr-HR" altLang="sr-Latn-RS" sz="2200" dirty="0" smtClean="0"/>
              <a:t>– najznačajnije turističko naselje na Pelješcu</a:t>
            </a:r>
          </a:p>
          <a:p>
            <a:pPr marL="61605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/>
              <a:t>uzgoj školjaka </a:t>
            </a:r>
            <a:r>
              <a:rPr lang="hr-HR" altLang="sr-Latn-RS" sz="2200" dirty="0" smtClean="0"/>
              <a:t>u Malostonskom zaljevu i vina (</a:t>
            </a:r>
            <a:r>
              <a:rPr lang="hr-HR" altLang="sr-Latn-RS" sz="2200" i="1" dirty="0" smtClean="0"/>
              <a:t>dingač</a:t>
            </a:r>
            <a:r>
              <a:rPr lang="hr-HR" altLang="sr-Latn-RS" sz="2200" dirty="0" smtClean="0"/>
              <a:t>) na Pelješcu</a:t>
            </a:r>
          </a:p>
          <a:p>
            <a:pPr marL="61605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Konavli </a:t>
            </a:r>
            <a:r>
              <a:rPr lang="hr-HR" altLang="sr-Latn-RS" sz="2200" dirty="0" smtClean="0"/>
              <a:t>– ruralni kraj, strma obala</a:t>
            </a:r>
          </a:p>
          <a:p>
            <a:pPr marL="61605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Cavtat</a:t>
            </a:r>
            <a:r>
              <a:rPr lang="hr-HR" altLang="sr-Latn-RS" sz="2200" dirty="0" smtClean="0"/>
              <a:t> – mauzolej obitelji Račić (Meštrović) i rodna kuća Vlahe Bukovca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1" t="55355" r="1" b="-291"/>
          <a:stretch/>
        </p:blipFill>
        <p:spPr>
          <a:xfrm>
            <a:off x="0" y="3334885"/>
            <a:ext cx="6978184" cy="3538624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647484" y="3611794"/>
            <a:ext cx="5384851" cy="3254097"/>
          </a:xfrm>
          <a:custGeom>
            <a:avLst/>
            <a:gdLst>
              <a:gd name="connsiteX0" fmla="*/ 216929 w 5394444"/>
              <a:gd name="connsiteY0" fmla="*/ 25688 h 3312565"/>
              <a:gd name="connsiteX1" fmla="*/ 466311 w 5394444"/>
              <a:gd name="connsiteY1" fmla="*/ 156317 h 3312565"/>
              <a:gd name="connsiteX2" fmla="*/ 976950 w 5394444"/>
              <a:gd name="connsiteY2" fmla="*/ 168192 h 3312565"/>
              <a:gd name="connsiteX3" fmla="*/ 1356960 w 5394444"/>
              <a:gd name="connsiteY3" fmla="*/ 358197 h 3312565"/>
              <a:gd name="connsiteX4" fmla="*/ 1701344 w 5394444"/>
              <a:gd name="connsiteY4" fmla="*/ 643205 h 3312565"/>
              <a:gd name="connsiteX5" fmla="*/ 1962602 w 5394444"/>
              <a:gd name="connsiteY5" fmla="*/ 702582 h 3312565"/>
              <a:gd name="connsiteX6" fmla="*/ 2223859 w 5394444"/>
              <a:gd name="connsiteY6" fmla="*/ 821335 h 3312565"/>
              <a:gd name="connsiteX7" fmla="*/ 2354487 w 5394444"/>
              <a:gd name="connsiteY7" fmla="*/ 690706 h 3312565"/>
              <a:gd name="connsiteX8" fmla="*/ 2770124 w 5394444"/>
              <a:gd name="connsiteY8" fmla="*/ 702582 h 3312565"/>
              <a:gd name="connsiteX9" fmla="*/ 3387641 w 5394444"/>
              <a:gd name="connsiteY9" fmla="*/ 1260722 h 3312565"/>
              <a:gd name="connsiteX10" fmla="*/ 3957656 w 5394444"/>
              <a:gd name="connsiteY10" fmla="*/ 1747610 h 3312565"/>
              <a:gd name="connsiteX11" fmla="*/ 4337667 w 5394444"/>
              <a:gd name="connsiteY11" fmla="*/ 2091995 h 3312565"/>
              <a:gd name="connsiteX12" fmla="*/ 4741428 w 5394444"/>
              <a:gd name="connsiteY12" fmla="*/ 2044493 h 3312565"/>
              <a:gd name="connsiteX13" fmla="*/ 5002685 w 5394444"/>
              <a:gd name="connsiteY13" fmla="*/ 2412628 h 3312565"/>
              <a:gd name="connsiteX14" fmla="*/ 5097687 w 5394444"/>
              <a:gd name="connsiteY14" fmla="*/ 2733262 h 3312565"/>
              <a:gd name="connsiteX15" fmla="*/ 5252067 w 5394444"/>
              <a:gd name="connsiteY15" fmla="*/ 3006395 h 3312565"/>
              <a:gd name="connsiteX16" fmla="*/ 5358944 w 5394444"/>
              <a:gd name="connsiteY16" fmla="*/ 3303278 h 3312565"/>
              <a:gd name="connsiteX17" fmla="*/ 4598924 w 5394444"/>
              <a:gd name="connsiteY17" fmla="*/ 3172649 h 3312565"/>
              <a:gd name="connsiteX18" fmla="*/ 4230789 w 5394444"/>
              <a:gd name="connsiteY18" fmla="*/ 2543257 h 3312565"/>
              <a:gd name="connsiteX19" fmla="*/ 3720150 w 5394444"/>
              <a:gd name="connsiteY19" fmla="*/ 2080119 h 3312565"/>
              <a:gd name="connsiteX20" fmla="*/ 3399516 w 5394444"/>
              <a:gd name="connsiteY20" fmla="*/ 1866363 h 3312565"/>
              <a:gd name="connsiteX21" fmla="*/ 3150134 w 5394444"/>
              <a:gd name="connsiteY21" fmla="*/ 1545730 h 3312565"/>
              <a:gd name="connsiteX22" fmla="*/ 2936378 w 5394444"/>
              <a:gd name="connsiteY22" fmla="*/ 1343849 h 3312565"/>
              <a:gd name="connsiteX23" fmla="*/ 2330737 w 5394444"/>
              <a:gd name="connsiteY23" fmla="*/ 1248846 h 3312565"/>
              <a:gd name="connsiteX24" fmla="*/ 1546965 w 5394444"/>
              <a:gd name="connsiteY24" fmla="*/ 987589 h 3312565"/>
              <a:gd name="connsiteX25" fmla="*/ 1226331 w 5394444"/>
              <a:gd name="connsiteY25" fmla="*/ 619454 h 3312565"/>
              <a:gd name="connsiteX26" fmla="*/ 585064 w 5394444"/>
              <a:gd name="connsiteY26" fmla="*/ 405698 h 3312565"/>
              <a:gd name="connsiteX27" fmla="*/ 145677 w 5394444"/>
              <a:gd name="connsiteY27" fmla="*/ 310696 h 3312565"/>
              <a:gd name="connsiteX28" fmla="*/ 3173 w 5394444"/>
              <a:gd name="connsiteY28" fmla="*/ 156317 h 3312565"/>
              <a:gd name="connsiteX29" fmla="*/ 62550 w 5394444"/>
              <a:gd name="connsiteY29" fmla="*/ 13813 h 3312565"/>
              <a:gd name="connsiteX30" fmla="*/ 216929 w 5394444"/>
              <a:gd name="connsiteY30" fmla="*/ 25688 h 3312565"/>
              <a:gd name="connsiteX0" fmla="*/ 216929 w 5394444"/>
              <a:gd name="connsiteY0" fmla="*/ 25688 h 3312565"/>
              <a:gd name="connsiteX1" fmla="*/ 466311 w 5394444"/>
              <a:gd name="connsiteY1" fmla="*/ 156317 h 3312565"/>
              <a:gd name="connsiteX2" fmla="*/ 976950 w 5394444"/>
              <a:gd name="connsiteY2" fmla="*/ 168192 h 3312565"/>
              <a:gd name="connsiteX3" fmla="*/ 1356960 w 5394444"/>
              <a:gd name="connsiteY3" fmla="*/ 358197 h 3312565"/>
              <a:gd name="connsiteX4" fmla="*/ 1701344 w 5394444"/>
              <a:gd name="connsiteY4" fmla="*/ 643205 h 3312565"/>
              <a:gd name="connsiteX5" fmla="*/ 1962602 w 5394444"/>
              <a:gd name="connsiteY5" fmla="*/ 702582 h 3312565"/>
              <a:gd name="connsiteX6" fmla="*/ 2223859 w 5394444"/>
              <a:gd name="connsiteY6" fmla="*/ 821335 h 3312565"/>
              <a:gd name="connsiteX7" fmla="*/ 2354487 w 5394444"/>
              <a:gd name="connsiteY7" fmla="*/ 690706 h 3312565"/>
              <a:gd name="connsiteX8" fmla="*/ 2829501 w 5394444"/>
              <a:gd name="connsiteY8" fmla="*/ 1082592 h 3312565"/>
              <a:gd name="connsiteX9" fmla="*/ 3387641 w 5394444"/>
              <a:gd name="connsiteY9" fmla="*/ 1260722 h 3312565"/>
              <a:gd name="connsiteX10" fmla="*/ 3957656 w 5394444"/>
              <a:gd name="connsiteY10" fmla="*/ 1747610 h 3312565"/>
              <a:gd name="connsiteX11" fmla="*/ 4337667 w 5394444"/>
              <a:gd name="connsiteY11" fmla="*/ 2091995 h 3312565"/>
              <a:gd name="connsiteX12" fmla="*/ 4741428 w 5394444"/>
              <a:gd name="connsiteY12" fmla="*/ 2044493 h 3312565"/>
              <a:gd name="connsiteX13" fmla="*/ 5002685 w 5394444"/>
              <a:gd name="connsiteY13" fmla="*/ 2412628 h 3312565"/>
              <a:gd name="connsiteX14" fmla="*/ 5097687 w 5394444"/>
              <a:gd name="connsiteY14" fmla="*/ 2733262 h 3312565"/>
              <a:gd name="connsiteX15" fmla="*/ 5252067 w 5394444"/>
              <a:gd name="connsiteY15" fmla="*/ 3006395 h 3312565"/>
              <a:gd name="connsiteX16" fmla="*/ 5358944 w 5394444"/>
              <a:gd name="connsiteY16" fmla="*/ 3303278 h 3312565"/>
              <a:gd name="connsiteX17" fmla="*/ 4598924 w 5394444"/>
              <a:gd name="connsiteY17" fmla="*/ 3172649 h 3312565"/>
              <a:gd name="connsiteX18" fmla="*/ 4230789 w 5394444"/>
              <a:gd name="connsiteY18" fmla="*/ 2543257 h 3312565"/>
              <a:gd name="connsiteX19" fmla="*/ 3720150 w 5394444"/>
              <a:gd name="connsiteY19" fmla="*/ 2080119 h 3312565"/>
              <a:gd name="connsiteX20" fmla="*/ 3399516 w 5394444"/>
              <a:gd name="connsiteY20" fmla="*/ 1866363 h 3312565"/>
              <a:gd name="connsiteX21" fmla="*/ 3150134 w 5394444"/>
              <a:gd name="connsiteY21" fmla="*/ 1545730 h 3312565"/>
              <a:gd name="connsiteX22" fmla="*/ 2936378 w 5394444"/>
              <a:gd name="connsiteY22" fmla="*/ 1343849 h 3312565"/>
              <a:gd name="connsiteX23" fmla="*/ 2330737 w 5394444"/>
              <a:gd name="connsiteY23" fmla="*/ 1248846 h 3312565"/>
              <a:gd name="connsiteX24" fmla="*/ 1546965 w 5394444"/>
              <a:gd name="connsiteY24" fmla="*/ 987589 h 3312565"/>
              <a:gd name="connsiteX25" fmla="*/ 1226331 w 5394444"/>
              <a:gd name="connsiteY25" fmla="*/ 619454 h 3312565"/>
              <a:gd name="connsiteX26" fmla="*/ 585064 w 5394444"/>
              <a:gd name="connsiteY26" fmla="*/ 405698 h 3312565"/>
              <a:gd name="connsiteX27" fmla="*/ 145677 w 5394444"/>
              <a:gd name="connsiteY27" fmla="*/ 310696 h 3312565"/>
              <a:gd name="connsiteX28" fmla="*/ 3173 w 5394444"/>
              <a:gd name="connsiteY28" fmla="*/ 156317 h 3312565"/>
              <a:gd name="connsiteX29" fmla="*/ 62550 w 5394444"/>
              <a:gd name="connsiteY29" fmla="*/ 13813 h 3312565"/>
              <a:gd name="connsiteX30" fmla="*/ 216929 w 5394444"/>
              <a:gd name="connsiteY30" fmla="*/ 25688 h 3312565"/>
              <a:gd name="connsiteX0" fmla="*/ 216929 w 5394444"/>
              <a:gd name="connsiteY0" fmla="*/ 25688 h 3312565"/>
              <a:gd name="connsiteX1" fmla="*/ 466311 w 5394444"/>
              <a:gd name="connsiteY1" fmla="*/ 156317 h 3312565"/>
              <a:gd name="connsiteX2" fmla="*/ 976950 w 5394444"/>
              <a:gd name="connsiteY2" fmla="*/ 168192 h 3312565"/>
              <a:gd name="connsiteX3" fmla="*/ 1356960 w 5394444"/>
              <a:gd name="connsiteY3" fmla="*/ 358197 h 3312565"/>
              <a:gd name="connsiteX4" fmla="*/ 1701344 w 5394444"/>
              <a:gd name="connsiteY4" fmla="*/ 643205 h 3312565"/>
              <a:gd name="connsiteX5" fmla="*/ 1962602 w 5394444"/>
              <a:gd name="connsiteY5" fmla="*/ 702582 h 3312565"/>
              <a:gd name="connsiteX6" fmla="*/ 2223859 w 5394444"/>
              <a:gd name="connsiteY6" fmla="*/ 821335 h 3312565"/>
              <a:gd name="connsiteX7" fmla="*/ 2508867 w 5394444"/>
              <a:gd name="connsiteY7" fmla="*/ 880711 h 3312565"/>
              <a:gd name="connsiteX8" fmla="*/ 2829501 w 5394444"/>
              <a:gd name="connsiteY8" fmla="*/ 1082592 h 3312565"/>
              <a:gd name="connsiteX9" fmla="*/ 3387641 w 5394444"/>
              <a:gd name="connsiteY9" fmla="*/ 1260722 h 3312565"/>
              <a:gd name="connsiteX10" fmla="*/ 3957656 w 5394444"/>
              <a:gd name="connsiteY10" fmla="*/ 1747610 h 3312565"/>
              <a:gd name="connsiteX11" fmla="*/ 4337667 w 5394444"/>
              <a:gd name="connsiteY11" fmla="*/ 2091995 h 3312565"/>
              <a:gd name="connsiteX12" fmla="*/ 4741428 w 5394444"/>
              <a:gd name="connsiteY12" fmla="*/ 2044493 h 3312565"/>
              <a:gd name="connsiteX13" fmla="*/ 5002685 w 5394444"/>
              <a:gd name="connsiteY13" fmla="*/ 2412628 h 3312565"/>
              <a:gd name="connsiteX14" fmla="*/ 5097687 w 5394444"/>
              <a:gd name="connsiteY14" fmla="*/ 2733262 h 3312565"/>
              <a:gd name="connsiteX15" fmla="*/ 5252067 w 5394444"/>
              <a:gd name="connsiteY15" fmla="*/ 3006395 h 3312565"/>
              <a:gd name="connsiteX16" fmla="*/ 5358944 w 5394444"/>
              <a:gd name="connsiteY16" fmla="*/ 3303278 h 3312565"/>
              <a:gd name="connsiteX17" fmla="*/ 4598924 w 5394444"/>
              <a:gd name="connsiteY17" fmla="*/ 3172649 h 3312565"/>
              <a:gd name="connsiteX18" fmla="*/ 4230789 w 5394444"/>
              <a:gd name="connsiteY18" fmla="*/ 2543257 h 3312565"/>
              <a:gd name="connsiteX19" fmla="*/ 3720150 w 5394444"/>
              <a:gd name="connsiteY19" fmla="*/ 2080119 h 3312565"/>
              <a:gd name="connsiteX20" fmla="*/ 3399516 w 5394444"/>
              <a:gd name="connsiteY20" fmla="*/ 1866363 h 3312565"/>
              <a:gd name="connsiteX21" fmla="*/ 3150134 w 5394444"/>
              <a:gd name="connsiteY21" fmla="*/ 1545730 h 3312565"/>
              <a:gd name="connsiteX22" fmla="*/ 2936378 w 5394444"/>
              <a:gd name="connsiteY22" fmla="*/ 1343849 h 3312565"/>
              <a:gd name="connsiteX23" fmla="*/ 2330737 w 5394444"/>
              <a:gd name="connsiteY23" fmla="*/ 1248846 h 3312565"/>
              <a:gd name="connsiteX24" fmla="*/ 1546965 w 5394444"/>
              <a:gd name="connsiteY24" fmla="*/ 987589 h 3312565"/>
              <a:gd name="connsiteX25" fmla="*/ 1226331 w 5394444"/>
              <a:gd name="connsiteY25" fmla="*/ 619454 h 3312565"/>
              <a:gd name="connsiteX26" fmla="*/ 585064 w 5394444"/>
              <a:gd name="connsiteY26" fmla="*/ 405698 h 3312565"/>
              <a:gd name="connsiteX27" fmla="*/ 145677 w 5394444"/>
              <a:gd name="connsiteY27" fmla="*/ 310696 h 3312565"/>
              <a:gd name="connsiteX28" fmla="*/ 3173 w 5394444"/>
              <a:gd name="connsiteY28" fmla="*/ 156317 h 3312565"/>
              <a:gd name="connsiteX29" fmla="*/ 62550 w 5394444"/>
              <a:gd name="connsiteY29" fmla="*/ 13813 h 3312565"/>
              <a:gd name="connsiteX30" fmla="*/ 216929 w 5394444"/>
              <a:gd name="connsiteY30" fmla="*/ 25688 h 3312565"/>
              <a:gd name="connsiteX0" fmla="*/ 216929 w 5394444"/>
              <a:gd name="connsiteY0" fmla="*/ 25688 h 3312565"/>
              <a:gd name="connsiteX1" fmla="*/ 466311 w 5394444"/>
              <a:gd name="connsiteY1" fmla="*/ 156317 h 3312565"/>
              <a:gd name="connsiteX2" fmla="*/ 976950 w 5394444"/>
              <a:gd name="connsiteY2" fmla="*/ 168192 h 3312565"/>
              <a:gd name="connsiteX3" fmla="*/ 1356960 w 5394444"/>
              <a:gd name="connsiteY3" fmla="*/ 358197 h 3312565"/>
              <a:gd name="connsiteX4" fmla="*/ 1701344 w 5394444"/>
              <a:gd name="connsiteY4" fmla="*/ 643205 h 3312565"/>
              <a:gd name="connsiteX5" fmla="*/ 1962602 w 5394444"/>
              <a:gd name="connsiteY5" fmla="*/ 702582 h 3312565"/>
              <a:gd name="connsiteX6" fmla="*/ 2223859 w 5394444"/>
              <a:gd name="connsiteY6" fmla="*/ 821335 h 3312565"/>
              <a:gd name="connsiteX7" fmla="*/ 2508867 w 5394444"/>
              <a:gd name="connsiteY7" fmla="*/ 880711 h 3312565"/>
              <a:gd name="connsiteX8" fmla="*/ 2829501 w 5394444"/>
              <a:gd name="connsiteY8" fmla="*/ 1082592 h 3312565"/>
              <a:gd name="connsiteX9" fmla="*/ 3340140 w 5394444"/>
              <a:gd name="connsiteY9" fmla="*/ 1403226 h 3312565"/>
              <a:gd name="connsiteX10" fmla="*/ 3957656 w 5394444"/>
              <a:gd name="connsiteY10" fmla="*/ 1747610 h 3312565"/>
              <a:gd name="connsiteX11" fmla="*/ 4337667 w 5394444"/>
              <a:gd name="connsiteY11" fmla="*/ 2091995 h 3312565"/>
              <a:gd name="connsiteX12" fmla="*/ 4741428 w 5394444"/>
              <a:gd name="connsiteY12" fmla="*/ 2044493 h 3312565"/>
              <a:gd name="connsiteX13" fmla="*/ 5002685 w 5394444"/>
              <a:gd name="connsiteY13" fmla="*/ 2412628 h 3312565"/>
              <a:gd name="connsiteX14" fmla="*/ 5097687 w 5394444"/>
              <a:gd name="connsiteY14" fmla="*/ 2733262 h 3312565"/>
              <a:gd name="connsiteX15" fmla="*/ 5252067 w 5394444"/>
              <a:gd name="connsiteY15" fmla="*/ 3006395 h 3312565"/>
              <a:gd name="connsiteX16" fmla="*/ 5358944 w 5394444"/>
              <a:gd name="connsiteY16" fmla="*/ 3303278 h 3312565"/>
              <a:gd name="connsiteX17" fmla="*/ 4598924 w 5394444"/>
              <a:gd name="connsiteY17" fmla="*/ 3172649 h 3312565"/>
              <a:gd name="connsiteX18" fmla="*/ 4230789 w 5394444"/>
              <a:gd name="connsiteY18" fmla="*/ 2543257 h 3312565"/>
              <a:gd name="connsiteX19" fmla="*/ 3720150 w 5394444"/>
              <a:gd name="connsiteY19" fmla="*/ 2080119 h 3312565"/>
              <a:gd name="connsiteX20" fmla="*/ 3399516 w 5394444"/>
              <a:gd name="connsiteY20" fmla="*/ 1866363 h 3312565"/>
              <a:gd name="connsiteX21" fmla="*/ 3150134 w 5394444"/>
              <a:gd name="connsiteY21" fmla="*/ 1545730 h 3312565"/>
              <a:gd name="connsiteX22" fmla="*/ 2936378 w 5394444"/>
              <a:gd name="connsiteY22" fmla="*/ 1343849 h 3312565"/>
              <a:gd name="connsiteX23" fmla="*/ 2330737 w 5394444"/>
              <a:gd name="connsiteY23" fmla="*/ 1248846 h 3312565"/>
              <a:gd name="connsiteX24" fmla="*/ 1546965 w 5394444"/>
              <a:gd name="connsiteY24" fmla="*/ 987589 h 3312565"/>
              <a:gd name="connsiteX25" fmla="*/ 1226331 w 5394444"/>
              <a:gd name="connsiteY25" fmla="*/ 619454 h 3312565"/>
              <a:gd name="connsiteX26" fmla="*/ 585064 w 5394444"/>
              <a:gd name="connsiteY26" fmla="*/ 405698 h 3312565"/>
              <a:gd name="connsiteX27" fmla="*/ 145677 w 5394444"/>
              <a:gd name="connsiteY27" fmla="*/ 310696 h 3312565"/>
              <a:gd name="connsiteX28" fmla="*/ 3173 w 5394444"/>
              <a:gd name="connsiteY28" fmla="*/ 156317 h 3312565"/>
              <a:gd name="connsiteX29" fmla="*/ 62550 w 5394444"/>
              <a:gd name="connsiteY29" fmla="*/ 13813 h 3312565"/>
              <a:gd name="connsiteX30" fmla="*/ 216929 w 5394444"/>
              <a:gd name="connsiteY30" fmla="*/ 25688 h 3312565"/>
              <a:gd name="connsiteX0" fmla="*/ 216929 w 5394444"/>
              <a:gd name="connsiteY0" fmla="*/ 25688 h 3312565"/>
              <a:gd name="connsiteX1" fmla="*/ 466311 w 5394444"/>
              <a:gd name="connsiteY1" fmla="*/ 156317 h 3312565"/>
              <a:gd name="connsiteX2" fmla="*/ 976950 w 5394444"/>
              <a:gd name="connsiteY2" fmla="*/ 168192 h 3312565"/>
              <a:gd name="connsiteX3" fmla="*/ 1356960 w 5394444"/>
              <a:gd name="connsiteY3" fmla="*/ 358197 h 3312565"/>
              <a:gd name="connsiteX4" fmla="*/ 1701344 w 5394444"/>
              <a:gd name="connsiteY4" fmla="*/ 643205 h 3312565"/>
              <a:gd name="connsiteX5" fmla="*/ 1962602 w 5394444"/>
              <a:gd name="connsiteY5" fmla="*/ 702582 h 3312565"/>
              <a:gd name="connsiteX6" fmla="*/ 2223859 w 5394444"/>
              <a:gd name="connsiteY6" fmla="*/ 821335 h 3312565"/>
              <a:gd name="connsiteX7" fmla="*/ 2508867 w 5394444"/>
              <a:gd name="connsiteY7" fmla="*/ 880711 h 3312565"/>
              <a:gd name="connsiteX8" fmla="*/ 2829501 w 5394444"/>
              <a:gd name="connsiteY8" fmla="*/ 1082592 h 3312565"/>
              <a:gd name="connsiteX9" fmla="*/ 3340140 w 5394444"/>
              <a:gd name="connsiteY9" fmla="*/ 1403226 h 3312565"/>
              <a:gd name="connsiteX10" fmla="*/ 3957656 w 5394444"/>
              <a:gd name="connsiteY10" fmla="*/ 1747610 h 3312565"/>
              <a:gd name="connsiteX11" fmla="*/ 4337667 w 5394444"/>
              <a:gd name="connsiteY11" fmla="*/ 2091995 h 3312565"/>
              <a:gd name="connsiteX12" fmla="*/ 4741428 w 5394444"/>
              <a:gd name="connsiteY12" fmla="*/ 2044493 h 3312565"/>
              <a:gd name="connsiteX13" fmla="*/ 5002685 w 5394444"/>
              <a:gd name="connsiteY13" fmla="*/ 2412628 h 3312565"/>
              <a:gd name="connsiteX14" fmla="*/ 5097687 w 5394444"/>
              <a:gd name="connsiteY14" fmla="*/ 2733262 h 3312565"/>
              <a:gd name="connsiteX15" fmla="*/ 5252067 w 5394444"/>
              <a:gd name="connsiteY15" fmla="*/ 3006395 h 3312565"/>
              <a:gd name="connsiteX16" fmla="*/ 5358944 w 5394444"/>
              <a:gd name="connsiteY16" fmla="*/ 3303278 h 3312565"/>
              <a:gd name="connsiteX17" fmla="*/ 4598924 w 5394444"/>
              <a:gd name="connsiteY17" fmla="*/ 3172649 h 3312565"/>
              <a:gd name="connsiteX18" fmla="*/ 4230789 w 5394444"/>
              <a:gd name="connsiteY18" fmla="*/ 2543257 h 3312565"/>
              <a:gd name="connsiteX19" fmla="*/ 3720150 w 5394444"/>
              <a:gd name="connsiteY19" fmla="*/ 2080119 h 3312565"/>
              <a:gd name="connsiteX20" fmla="*/ 3399516 w 5394444"/>
              <a:gd name="connsiteY20" fmla="*/ 1866363 h 3312565"/>
              <a:gd name="connsiteX21" fmla="*/ 3150134 w 5394444"/>
              <a:gd name="connsiteY21" fmla="*/ 1545730 h 3312565"/>
              <a:gd name="connsiteX22" fmla="*/ 2936378 w 5394444"/>
              <a:gd name="connsiteY22" fmla="*/ 1343849 h 3312565"/>
              <a:gd name="connsiteX23" fmla="*/ 2330737 w 5394444"/>
              <a:gd name="connsiteY23" fmla="*/ 1248846 h 3312565"/>
              <a:gd name="connsiteX24" fmla="*/ 1546965 w 5394444"/>
              <a:gd name="connsiteY24" fmla="*/ 987589 h 3312565"/>
              <a:gd name="connsiteX25" fmla="*/ 1226331 w 5394444"/>
              <a:gd name="connsiteY25" fmla="*/ 619454 h 3312565"/>
              <a:gd name="connsiteX26" fmla="*/ 585064 w 5394444"/>
              <a:gd name="connsiteY26" fmla="*/ 405698 h 3312565"/>
              <a:gd name="connsiteX27" fmla="*/ 145677 w 5394444"/>
              <a:gd name="connsiteY27" fmla="*/ 310696 h 3312565"/>
              <a:gd name="connsiteX28" fmla="*/ 3173 w 5394444"/>
              <a:gd name="connsiteY28" fmla="*/ 156317 h 3312565"/>
              <a:gd name="connsiteX29" fmla="*/ 62550 w 5394444"/>
              <a:gd name="connsiteY29" fmla="*/ 13813 h 3312565"/>
              <a:gd name="connsiteX30" fmla="*/ 216929 w 5394444"/>
              <a:gd name="connsiteY30" fmla="*/ 25688 h 3312565"/>
              <a:gd name="connsiteX0" fmla="*/ 216929 w 5394444"/>
              <a:gd name="connsiteY0" fmla="*/ 25688 h 3312565"/>
              <a:gd name="connsiteX1" fmla="*/ 466311 w 5394444"/>
              <a:gd name="connsiteY1" fmla="*/ 156317 h 3312565"/>
              <a:gd name="connsiteX2" fmla="*/ 976950 w 5394444"/>
              <a:gd name="connsiteY2" fmla="*/ 168192 h 3312565"/>
              <a:gd name="connsiteX3" fmla="*/ 1356960 w 5394444"/>
              <a:gd name="connsiteY3" fmla="*/ 358197 h 3312565"/>
              <a:gd name="connsiteX4" fmla="*/ 1701344 w 5394444"/>
              <a:gd name="connsiteY4" fmla="*/ 643205 h 3312565"/>
              <a:gd name="connsiteX5" fmla="*/ 1962602 w 5394444"/>
              <a:gd name="connsiteY5" fmla="*/ 702582 h 3312565"/>
              <a:gd name="connsiteX6" fmla="*/ 2223859 w 5394444"/>
              <a:gd name="connsiteY6" fmla="*/ 821335 h 3312565"/>
              <a:gd name="connsiteX7" fmla="*/ 2508867 w 5394444"/>
              <a:gd name="connsiteY7" fmla="*/ 880711 h 3312565"/>
              <a:gd name="connsiteX8" fmla="*/ 2829501 w 5394444"/>
              <a:gd name="connsiteY8" fmla="*/ 1082592 h 3312565"/>
              <a:gd name="connsiteX9" fmla="*/ 3340140 w 5394444"/>
              <a:gd name="connsiteY9" fmla="*/ 1403226 h 3312565"/>
              <a:gd name="connsiteX10" fmla="*/ 3993281 w 5394444"/>
              <a:gd name="connsiteY10" fmla="*/ 1901989 h 3312565"/>
              <a:gd name="connsiteX11" fmla="*/ 4337667 w 5394444"/>
              <a:gd name="connsiteY11" fmla="*/ 2091995 h 3312565"/>
              <a:gd name="connsiteX12" fmla="*/ 4741428 w 5394444"/>
              <a:gd name="connsiteY12" fmla="*/ 2044493 h 3312565"/>
              <a:gd name="connsiteX13" fmla="*/ 5002685 w 5394444"/>
              <a:gd name="connsiteY13" fmla="*/ 2412628 h 3312565"/>
              <a:gd name="connsiteX14" fmla="*/ 5097687 w 5394444"/>
              <a:gd name="connsiteY14" fmla="*/ 2733262 h 3312565"/>
              <a:gd name="connsiteX15" fmla="*/ 5252067 w 5394444"/>
              <a:gd name="connsiteY15" fmla="*/ 3006395 h 3312565"/>
              <a:gd name="connsiteX16" fmla="*/ 5358944 w 5394444"/>
              <a:gd name="connsiteY16" fmla="*/ 3303278 h 3312565"/>
              <a:gd name="connsiteX17" fmla="*/ 4598924 w 5394444"/>
              <a:gd name="connsiteY17" fmla="*/ 3172649 h 3312565"/>
              <a:gd name="connsiteX18" fmla="*/ 4230789 w 5394444"/>
              <a:gd name="connsiteY18" fmla="*/ 2543257 h 3312565"/>
              <a:gd name="connsiteX19" fmla="*/ 3720150 w 5394444"/>
              <a:gd name="connsiteY19" fmla="*/ 2080119 h 3312565"/>
              <a:gd name="connsiteX20" fmla="*/ 3399516 w 5394444"/>
              <a:gd name="connsiteY20" fmla="*/ 1866363 h 3312565"/>
              <a:gd name="connsiteX21" fmla="*/ 3150134 w 5394444"/>
              <a:gd name="connsiteY21" fmla="*/ 1545730 h 3312565"/>
              <a:gd name="connsiteX22" fmla="*/ 2936378 w 5394444"/>
              <a:gd name="connsiteY22" fmla="*/ 1343849 h 3312565"/>
              <a:gd name="connsiteX23" fmla="*/ 2330737 w 5394444"/>
              <a:gd name="connsiteY23" fmla="*/ 1248846 h 3312565"/>
              <a:gd name="connsiteX24" fmla="*/ 1546965 w 5394444"/>
              <a:gd name="connsiteY24" fmla="*/ 987589 h 3312565"/>
              <a:gd name="connsiteX25" fmla="*/ 1226331 w 5394444"/>
              <a:gd name="connsiteY25" fmla="*/ 619454 h 3312565"/>
              <a:gd name="connsiteX26" fmla="*/ 585064 w 5394444"/>
              <a:gd name="connsiteY26" fmla="*/ 405698 h 3312565"/>
              <a:gd name="connsiteX27" fmla="*/ 145677 w 5394444"/>
              <a:gd name="connsiteY27" fmla="*/ 310696 h 3312565"/>
              <a:gd name="connsiteX28" fmla="*/ 3173 w 5394444"/>
              <a:gd name="connsiteY28" fmla="*/ 156317 h 3312565"/>
              <a:gd name="connsiteX29" fmla="*/ 62550 w 5394444"/>
              <a:gd name="connsiteY29" fmla="*/ 13813 h 3312565"/>
              <a:gd name="connsiteX30" fmla="*/ 216929 w 5394444"/>
              <a:gd name="connsiteY30" fmla="*/ 25688 h 3312565"/>
              <a:gd name="connsiteX0" fmla="*/ 216929 w 5394444"/>
              <a:gd name="connsiteY0" fmla="*/ 25688 h 3312565"/>
              <a:gd name="connsiteX1" fmla="*/ 466311 w 5394444"/>
              <a:gd name="connsiteY1" fmla="*/ 156317 h 3312565"/>
              <a:gd name="connsiteX2" fmla="*/ 976950 w 5394444"/>
              <a:gd name="connsiteY2" fmla="*/ 168192 h 3312565"/>
              <a:gd name="connsiteX3" fmla="*/ 1356960 w 5394444"/>
              <a:gd name="connsiteY3" fmla="*/ 358197 h 3312565"/>
              <a:gd name="connsiteX4" fmla="*/ 1701344 w 5394444"/>
              <a:gd name="connsiteY4" fmla="*/ 643205 h 3312565"/>
              <a:gd name="connsiteX5" fmla="*/ 1962602 w 5394444"/>
              <a:gd name="connsiteY5" fmla="*/ 702582 h 3312565"/>
              <a:gd name="connsiteX6" fmla="*/ 2223859 w 5394444"/>
              <a:gd name="connsiteY6" fmla="*/ 821335 h 3312565"/>
              <a:gd name="connsiteX7" fmla="*/ 2508867 w 5394444"/>
              <a:gd name="connsiteY7" fmla="*/ 880711 h 3312565"/>
              <a:gd name="connsiteX8" fmla="*/ 2829501 w 5394444"/>
              <a:gd name="connsiteY8" fmla="*/ 1082592 h 3312565"/>
              <a:gd name="connsiteX9" fmla="*/ 3340140 w 5394444"/>
              <a:gd name="connsiteY9" fmla="*/ 1403226 h 3312565"/>
              <a:gd name="connsiteX10" fmla="*/ 3993281 w 5394444"/>
              <a:gd name="connsiteY10" fmla="*/ 1901989 h 3312565"/>
              <a:gd name="connsiteX11" fmla="*/ 4337667 w 5394444"/>
              <a:gd name="connsiteY11" fmla="*/ 2091995 h 3312565"/>
              <a:gd name="connsiteX12" fmla="*/ 4670176 w 5394444"/>
              <a:gd name="connsiteY12" fmla="*/ 2365126 h 3312565"/>
              <a:gd name="connsiteX13" fmla="*/ 5002685 w 5394444"/>
              <a:gd name="connsiteY13" fmla="*/ 2412628 h 3312565"/>
              <a:gd name="connsiteX14" fmla="*/ 5097687 w 5394444"/>
              <a:gd name="connsiteY14" fmla="*/ 2733262 h 3312565"/>
              <a:gd name="connsiteX15" fmla="*/ 5252067 w 5394444"/>
              <a:gd name="connsiteY15" fmla="*/ 3006395 h 3312565"/>
              <a:gd name="connsiteX16" fmla="*/ 5358944 w 5394444"/>
              <a:gd name="connsiteY16" fmla="*/ 3303278 h 3312565"/>
              <a:gd name="connsiteX17" fmla="*/ 4598924 w 5394444"/>
              <a:gd name="connsiteY17" fmla="*/ 3172649 h 3312565"/>
              <a:gd name="connsiteX18" fmla="*/ 4230789 w 5394444"/>
              <a:gd name="connsiteY18" fmla="*/ 2543257 h 3312565"/>
              <a:gd name="connsiteX19" fmla="*/ 3720150 w 5394444"/>
              <a:gd name="connsiteY19" fmla="*/ 2080119 h 3312565"/>
              <a:gd name="connsiteX20" fmla="*/ 3399516 w 5394444"/>
              <a:gd name="connsiteY20" fmla="*/ 1866363 h 3312565"/>
              <a:gd name="connsiteX21" fmla="*/ 3150134 w 5394444"/>
              <a:gd name="connsiteY21" fmla="*/ 1545730 h 3312565"/>
              <a:gd name="connsiteX22" fmla="*/ 2936378 w 5394444"/>
              <a:gd name="connsiteY22" fmla="*/ 1343849 h 3312565"/>
              <a:gd name="connsiteX23" fmla="*/ 2330737 w 5394444"/>
              <a:gd name="connsiteY23" fmla="*/ 1248846 h 3312565"/>
              <a:gd name="connsiteX24" fmla="*/ 1546965 w 5394444"/>
              <a:gd name="connsiteY24" fmla="*/ 987589 h 3312565"/>
              <a:gd name="connsiteX25" fmla="*/ 1226331 w 5394444"/>
              <a:gd name="connsiteY25" fmla="*/ 619454 h 3312565"/>
              <a:gd name="connsiteX26" fmla="*/ 585064 w 5394444"/>
              <a:gd name="connsiteY26" fmla="*/ 405698 h 3312565"/>
              <a:gd name="connsiteX27" fmla="*/ 145677 w 5394444"/>
              <a:gd name="connsiteY27" fmla="*/ 310696 h 3312565"/>
              <a:gd name="connsiteX28" fmla="*/ 3173 w 5394444"/>
              <a:gd name="connsiteY28" fmla="*/ 156317 h 3312565"/>
              <a:gd name="connsiteX29" fmla="*/ 62550 w 5394444"/>
              <a:gd name="connsiteY29" fmla="*/ 13813 h 3312565"/>
              <a:gd name="connsiteX30" fmla="*/ 216929 w 5394444"/>
              <a:gd name="connsiteY30" fmla="*/ 25688 h 3312565"/>
              <a:gd name="connsiteX0" fmla="*/ 216929 w 5394444"/>
              <a:gd name="connsiteY0" fmla="*/ 25688 h 3312565"/>
              <a:gd name="connsiteX1" fmla="*/ 466311 w 5394444"/>
              <a:gd name="connsiteY1" fmla="*/ 156317 h 3312565"/>
              <a:gd name="connsiteX2" fmla="*/ 976950 w 5394444"/>
              <a:gd name="connsiteY2" fmla="*/ 168192 h 3312565"/>
              <a:gd name="connsiteX3" fmla="*/ 1356960 w 5394444"/>
              <a:gd name="connsiteY3" fmla="*/ 358197 h 3312565"/>
              <a:gd name="connsiteX4" fmla="*/ 1701344 w 5394444"/>
              <a:gd name="connsiteY4" fmla="*/ 643205 h 3312565"/>
              <a:gd name="connsiteX5" fmla="*/ 1962602 w 5394444"/>
              <a:gd name="connsiteY5" fmla="*/ 702582 h 3312565"/>
              <a:gd name="connsiteX6" fmla="*/ 2223859 w 5394444"/>
              <a:gd name="connsiteY6" fmla="*/ 821335 h 3312565"/>
              <a:gd name="connsiteX7" fmla="*/ 2508867 w 5394444"/>
              <a:gd name="connsiteY7" fmla="*/ 880711 h 3312565"/>
              <a:gd name="connsiteX8" fmla="*/ 2829501 w 5394444"/>
              <a:gd name="connsiteY8" fmla="*/ 1082592 h 3312565"/>
              <a:gd name="connsiteX9" fmla="*/ 3340140 w 5394444"/>
              <a:gd name="connsiteY9" fmla="*/ 1403226 h 3312565"/>
              <a:gd name="connsiteX10" fmla="*/ 3993281 w 5394444"/>
              <a:gd name="connsiteY10" fmla="*/ 1901989 h 3312565"/>
              <a:gd name="connsiteX11" fmla="*/ 4337667 w 5394444"/>
              <a:gd name="connsiteY11" fmla="*/ 2091995 h 3312565"/>
              <a:gd name="connsiteX12" fmla="*/ 4670176 w 5394444"/>
              <a:gd name="connsiteY12" fmla="*/ 2365126 h 3312565"/>
              <a:gd name="connsiteX13" fmla="*/ 5002685 w 5394444"/>
              <a:gd name="connsiteY13" fmla="*/ 2412628 h 3312565"/>
              <a:gd name="connsiteX14" fmla="*/ 4919557 w 5394444"/>
              <a:gd name="connsiteY14" fmla="*/ 2721384 h 3312565"/>
              <a:gd name="connsiteX15" fmla="*/ 5097687 w 5394444"/>
              <a:gd name="connsiteY15" fmla="*/ 2733262 h 3312565"/>
              <a:gd name="connsiteX16" fmla="*/ 5252067 w 5394444"/>
              <a:gd name="connsiteY16" fmla="*/ 3006395 h 3312565"/>
              <a:gd name="connsiteX17" fmla="*/ 5358944 w 5394444"/>
              <a:gd name="connsiteY17" fmla="*/ 3303278 h 3312565"/>
              <a:gd name="connsiteX18" fmla="*/ 4598924 w 5394444"/>
              <a:gd name="connsiteY18" fmla="*/ 3172649 h 3312565"/>
              <a:gd name="connsiteX19" fmla="*/ 4230789 w 5394444"/>
              <a:gd name="connsiteY19" fmla="*/ 2543257 h 3312565"/>
              <a:gd name="connsiteX20" fmla="*/ 3720150 w 5394444"/>
              <a:gd name="connsiteY20" fmla="*/ 2080119 h 3312565"/>
              <a:gd name="connsiteX21" fmla="*/ 3399516 w 5394444"/>
              <a:gd name="connsiteY21" fmla="*/ 1866363 h 3312565"/>
              <a:gd name="connsiteX22" fmla="*/ 3150134 w 5394444"/>
              <a:gd name="connsiteY22" fmla="*/ 1545730 h 3312565"/>
              <a:gd name="connsiteX23" fmla="*/ 2936378 w 5394444"/>
              <a:gd name="connsiteY23" fmla="*/ 1343849 h 3312565"/>
              <a:gd name="connsiteX24" fmla="*/ 2330737 w 5394444"/>
              <a:gd name="connsiteY24" fmla="*/ 1248846 h 3312565"/>
              <a:gd name="connsiteX25" fmla="*/ 1546965 w 5394444"/>
              <a:gd name="connsiteY25" fmla="*/ 987589 h 3312565"/>
              <a:gd name="connsiteX26" fmla="*/ 1226331 w 5394444"/>
              <a:gd name="connsiteY26" fmla="*/ 619454 h 3312565"/>
              <a:gd name="connsiteX27" fmla="*/ 585064 w 5394444"/>
              <a:gd name="connsiteY27" fmla="*/ 405698 h 3312565"/>
              <a:gd name="connsiteX28" fmla="*/ 145677 w 5394444"/>
              <a:gd name="connsiteY28" fmla="*/ 310696 h 3312565"/>
              <a:gd name="connsiteX29" fmla="*/ 3173 w 5394444"/>
              <a:gd name="connsiteY29" fmla="*/ 156317 h 3312565"/>
              <a:gd name="connsiteX30" fmla="*/ 62550 w 5394444"/>
              <a:gd name="connsiteY30" fmla="*/ 13813 h 3312565"/>
              <a:gd name="connsiteX31" fmla="*/ 216929 w 5394444"/>
              <a:gd name="connsiteY31" fmla="*/ 25688 h 3312565"/>
              <a:gd name="connsiteX0" fmla="*/ 216929 w 5394444"/>
              <a:gd name="connsiteY0" fmla="*/ 25688 h 3312565"/>
              <a:gd name="connsiteX1" fmla="*/ 466311 w 5394444"/>
              <a:gd name="connsiteY1" fmla="*/ 156317 h 3312565"/>
              <a:gd name="connsiteX2" fmla="*/ 976950 w 5394444"/>
              <a:gd name="connsiteY2" fmla="*/ 168192 h 3312565"/>
              <a:gd name="connsiteX3" fmla="*/ 1356960 w 5394444"/>
              <a:gd name="connsiteY3" fmla="*/ 358197 h 3312565"/>
              <a:gd name="connsiteX4" fmla="*/ 1701344 w 5394444"/>
              <a:gd name="connsiteY4" fmla="*/ 643205 h 3312565"/>
              <a:gd name="connsiteX5" fmla="*/ 1962602 w 5394444"/>
              <a:gd name="connsiteY5" fmla="*/ 702582 h 3312565"/>
              <a:gd name="connsiteX6" fmla="*/ 2223859 w 5394444"/>
              <a:gd name="connsiteY6" fmla="*/ 821335 h 3312565"/>
              <a:gd name="connsiteX7" fmla="*/ 2508867 w 5394444"/>
              <a:gd name="connsiteY7" fmla="*/ 880711 h 3312565"/>
              <a:gd name="connsiteX8" fmla="*/ 2829501 w 5394444"/>
              <a:gd name="connsiteY8" fmla="*/ 1082592 h 3312565"/>
              <a:gd name="connsiteX9" fmla="*/ 3340140 w 5394444"/>
              <a:gd name="connsiteY9" fmla="*/ 1403226 h 3312565"/>
              <a:gd name="connsiteX10" fmla="*/ 3993281 w 5394444"/>
              <a:gd name="connsiteY10" fmla="*/ 1901989 h 3312565"/>
              <a:gd name="connsiteX11" fmla="*/ 4337667 w 5394444"/>
              <a:gd name="connsiteY11" fmla="*/ 2091995 h 3312565"/>
              <a:gd name="connsiteX12" fmla="*/ 4670176 w 5394444"/>
              <a:gd name="connsiteY12" fmla="*/ 2365126 h 3312565"/>
              <a:gd name="connsiteX13" fmla="*/ 4786785 w 5394444"/>
              <a:gd name="connsiteY13" fmla="*/ 2552328 h 3312565"/>
              <a:gd name="connsiteX14" fmla="*/ 4919557 w 5394444"/>
              <a:gd name="connsiteY14" fmla="*/ 2721384 h 3312565"/>
              <a:gd name="connsiteX15" fmla="*/ 5097687 w 5394444"/>
              <a:gd name="connsiteY15" fmla="*/ 2733262 h 3312565"/>
              <a:gd name="connsiteX16" fmla="*/ 5252067 w 5394444"/>
              <a:gd name="connsiteY16" fmla="*/ 3006395 h 3312565"/>
              <a:gd name="connsiteX17" fmla="*/ 5358944 w 5394444"/>
              <a:gd name="connsiteY17" fmla="*/ 3303278 h 3312565"/>
              <a:gd name="connsiteX18" fmla="*/ 4598924 w 5394444"/>
              <a:gd name="connsiteY18" fmla="*/ 3172649 h 3312565"/>
              <a:gd name="connsiteX19" fmla="*/ 4230789 w 5394444"/>
              <a:gd name="connsiteY19" fmla="*/ 2543257 h 3312565"/>
              <a:gd name="connsiteX20" fmla="*/ 3720150 w 5394444"/>
              <a:gd name="connsiteY20" fmla="*/ 2080119 h 3312565"/>
              <a:gd name="connsiteX21" fmla="*/ 3399516 w 5394444"/>
              <a:gd name="connsiteY21" fmla="*/ 1866363 h 3312565"/>
              <a:gd name="connsiteX22" fmla="*/ 3150134 w 5394444"/>
              <a:gd name="connsiteY22" fmla="*/ 1545730 h 3312565"/>
              <a:gd name="connsiteX23" fmla="*/ 2936378 w 5394444"/>
              <a:gd name="connsiteY23" fmla="*/ 1343849 h 3312565"/>
              <a:gd name="connsiteX24" fmla="*/ 2330737 w 5394444"/>
              <a:gd name="connsiteY24" fmla="*/ 1248846 h 3312565"/>
              <a:gd name="connsiteX25" fmla="*/ 1546965 w 5394444"/>
              <a:gd name="connsiteY25" fmla="*/ 987589 h 3312565"/>
              <a:gd name="connsiteX26" fmla="*/ 1226331 w 5394444"/>
              <a:gd name="connsiteY26" fmla="*/ 619454 h 3312565"/>
              <a:gd name="connsiteX27" fmla="*/ 585064 w 5394444"/>
              <a:gd name="connsiteY27" fmla="*/ 405698 h 3312565"/>
              <a:gd name="connsiteX28" fmla="*/ 145677 w 5394444"/>
              <a:gd name="connsiteY28" fmla="*/ 310696 h 3312565"/>
              <a:gd name="connsiteX29" fmla="*/ 3173 w 5394444"/>
              <a:gd name="connsiteY29" fmla="*/ 156317 h 3312565"/>
              <a:gd name="connsiteX30" fmla="*/ 62550 w 5394444"/>
              <a:gd name="connsiteY30" fmla="*/ 13813 h 3312565"/>
              <a:gd name="connsiteX31" fmla="*/ 216929 w 5394444"/>
              <a:gd name="connsiteY31" fmla="*/ 25688 h 3312565"/>
              <a:gd name="connsiteX0" fmla="*/ 216929 w 5394444"/>
              <a:gd name="connsiteY0" fmla="*/ 25688 h 3312565"/>
              <a:gd name="connsiteX1" fmla="*/ 466311 w 5394444"/>
              <a:gd name="connsiteY1" fmla="*/ 156317 h 3312565"/>
              <a:gd name="connsiteX2" fmla="*/ 976950 w 5394444"/>
              <a:gd name="connsiteY2" fmla="*/ 168192 h 3312565"/>
              <a:gd name="connsiteX3" fmla="*/ 1356960 w 5394444"/>
              <a:gd name="connsiteY3" fmla="*/ 358197 h 3312565"/>
              <a:gd name="connsiteX4" fmla="*/ 1701344 w 5394444"/>
              <a:gd name="connsiteY4" fmla="*/ 643205 h 3312565"/>
              <a:gd name="connsiteX5" fmla="*/ 1962602 w 5394444"/>
              <a:gd name="connsiteY5" fmla="*/ 702582 h 3312565"/>
              <a:gd name="connsiteX6" fmla="*/ 2223859 w 5394444"/>
              <a:gd name="connsiteY6" fmla="*/ 821335 h 3312565"/>
              <a:gd name="connsiteX7" fmla="*/ 2508867 w 5394444"/>
              <a:gd name="connsiteY7" fmla="*/ 880711 h 3312565"/>
              <a:gd name="connsiteX8" fmla="*/ 2829501 w 5394444"/>
              <a:gd name="connsiteY8" fmla="*/ 1082592 h 3312565"/>
              <a:gd name="connsiteX9" fmla="*/ 3340140 w 5394444"/>
              <a:gd name="connsiteY9" fmla="*/ 1403226 h 3312565"/>
              <a:gd name="connsiteX10" fmla="*/ 3993281 w 5394444"/>
              <a:gd name="connsiteY10" fmla="*/ 1901989 h 3312565"/>
              <a:gd name="connsiteX11" fmla="*/ 4337667 w 5394444"/>
              <a:gd name="connsiteY11" fmla="*/ 2091995 h 3312565"/>
              <a:gd name="connsiteX12" fmla="*/ 4574926 w 5394444"/>
              <a:gd name="connsiteY12" fmla="*/ 2314326 h 3312565"/>
              <a:gd name="connsiteX13" fmla="*/ 4786785 w 5394444"/>
              <a:gd name="connsiteY13" fmla="*/ 2552328 h 3312565"/>
              <a:gd name="connsiteX14" fmla="*/ 4919557 w 5394444"/>
              <a:gd name="connsiteY14" fmla="*/ 2721384 h 3312565"/>
              <a:gd name="connsiteX15" fmla="*/ 5097687 w 5394444"/>
              <a:gd name="connsiteY15" fmla="*/ 2733262 h 3312565"/>
              <a:gd name="connsiteX16" fmla="*/ 5252067 w 5394444"/>
              <a:gd name="connsiteY16" fmla="*/ 3006395 h 3312565"/>
              <a:gd name="connsiteX17" fmla="*/ 5358944 w 5394444"/>
              <a:gd name="connsiteY17" fmla="*/ 3303278 h 3312565"/>
              <a:gd name="connsiteX18" fmla="*/ 4598924 w 5394444"/>
              <a:gd name="connsiteY18" fmla="*/ 3172649 h 3312565"/>
              <a:gd name="connsiteX19" fmla="*/ 4230789 w 5394444"/>
              <a:gd name="connsiteY19" fmla="*/ 2543257 h 3312565"/>
              <a:gd name="connsiteX20" fmla="*/ 3720150 w 5394444"/>
              <a:gd name="connsiteY20" fmla="*/ 2080119 h 3312565"/>
              <a:gd name="connsiteX21" fmla="*/ 3399516 w 5394444"/>
              <a:gd name="connsiteY21" fmla="*/ 1866363 h 3312565"/>
              <a:gd name="connsiteX22" fmla="*/ 3150134 w 5394444"/>
              <a:gd name="connsiteY22" fmla="*/ 1545730 h 3312565"/>
              <a:gd name="connsiteX23" fmla="*/ 2936378 w 5394444"/>
              <a:gd name="connsiteY23" fmla="*/ 1343849 h 3312565"/>
              <a:gd name="connsiteX24" fmla="*/ 2330737 w 5394444"/>
              <a:gd name="connsiteY24" fmla="*/ 1248846 h 3312565"/>
              <a:gd name="connsiteX25" fmla="*/ 1546965 w 5394444"/>
              <a:gd name="connsiteY25" fmla="*/ 987589 h 3312565"/>
              <a:gd name="connsiteX26" fmla="*/ 1226331 w 5394444"/>
              <a:gd name="connsiteY26" fmla="*/ 619454 h 3312565"/>
              <a:gd name="connsiteX27" fmla="*/ 585064 w 5394444"/>
              <a:gd name="connsiteY27" fmla="*/ 405698 h 3312565"/>
              <a:gd name="connsiteX28" fmla="*/ 145677 w 5394444"/>
              <a:gd name="connsiteY28" fmla="*/ 310696 h 3312565"/>
              <a:gd name="connsiteX29" fmla="*/ 3173 w 5394444"/>
              <a:gd name="connsiteY29" fmla="*/ 156317 h 3312565"/>
              <a:gd name="connsiteX30" fmla="*/ 62550 w 5394444"/>
              <a:gd name="connsiteY30" fmla="*/ 13813 h 3312565"/>
              <a:gd name="connsiteX31" fmla="*/ 216929 w 5394444"/>
              <a:gd name="connsiteY31" fmla="*/ 25688 h 3312565"/>
              <a:gd name="connsiteX0" fmla="*/ 216929 w 5392667"/>
              <a:gd name="connsiteY0" fmla="*/ 25688 h 3312565"/>
              <a:gd name="connsiteX1" fmla="*/ 466311 w 5392667"/>
              <a:gd name="connsiteY1" fmla="*/ 156317 h 3312565"/>
              <a:gd name="connsiteX2" fmla="*/ 976950 w 5392667"/>
              <a:gd name="connsiteY2" fmla="*/ 168192 h 3312565"/>
              <a:gd name="connsiteX3" fmla="*/ 1356960 w 5392667"/>
              <a:gd name="connsiteY3" fmla="*/ 358197 h 3312565"/>
              <a:gd name="connsiteX4" fmla="*/ 1701344 w 5392667"/>
              <a:gd name="connsiteY4" fmla="*/ 643205 h 3312565"/>
              <a:gd name="connsiteX5" fmla="*/ 1962602 w 5392667"/>
              <a:gd name="connsiteY5" fmla="*/ 702582 h 3312565"/>
              <a:gd name="connsiteX6" fmla="*/ 2223859 w 5392667"/>
              <a:gd name="connsiteY6" fmla="*/ 821335 h 3312565"/>
              <a:gd name="connsiteX7" fmla="*/ 2508867 w 5392667"/>
              <a:gd name="connsiteY7" fmla="*/ 880711 h 3312565"/>
              <a:gd name="connsiteX8" fmla="*/ 2829501 w 5392667"/>
              <a:gd name="connsiteY8" fmla="*/ 1082592 h 3312565"/>
              <a:gd name="connsiteX9" fmla="*/ 3340140 w 5392667"/>
              <a:gd name="connsiteY9" fmla="*/ 1403226 h 3312565"/>
              <a:gd name="connsiteX10" fmla="*/ 3993281 w 5392667"/>
              <a:gd name="connsiteY10" fmla="*/ 1901989 h 3312565"/>
              <a:gd name="connsiteX11" fmla="*/ 4337667 w 5392667"/>
              <a:gd name="connsiteY11" fmla="*/ 2091995 h 3312565"/>
              <a:gd name="connsiteX12" fmla="*/ 4574926 w 5392667"/>
              <a:gd name="connsiteY12" fmla="*/ 2314326 h 3312565"/>
              <a:gd name="connsiteX13" fmla="*/ 4786785 w 5392667"/>
              <a:gd name="connsiteY13" fmla="*/ 2552328 h 3312565"/>
              <a:gd name="connsiteX14" fmla="*/ 4919557 w 5392667"/>
              <a:gd name="connsiteY14" fmla="*/ 2721384 h 3312565"/>
              <a:gd name="connsiteX15" fmla="*/ 5186587 w 5392667"/>
              <a:gd name="connsiteY15" fmla="*/ 2898362 h 3312565"/>
              <a:gd name="connsiteX16" fmla="*/ 5252067 w 5392667"/>
              <a:gd name="connsiteY16" fmla="*/ 3006395 h 3312565"/>
              <a:gd name="connsiteX17" fmla="*/ 5358944 w 5392667"/>
              <a:gd name="connsiteY17" fmla="*/ 3303278 h 3312565"/>
              <a:gd name="connsiteX18" fmla="*/ 4598924 w 5392667"/>
              <a:gd name="connsiteY18" fmla="*/ 3172649 h 3312565"/>
              <a:gd name="connsiteX19" fmla="*/ 4230789 w 5392667"/>
              <a:gd name="connsiteY19" fmla="*/ 2543257 h 3312565"/>
              <a:gd name="connsiteX20" fmla="*/ 3720150 w 5392667"/>
              <a:gd name="connsiteY20" fmla="*/ 2080119 h 3312565"/>
              <a:gd name="connsiteX21" fmla="*/ 3399516 w 5392667"/>
              <a:gd name="connsiteY21" fmla="*/ 1866363 h 3312565"/>
              <a:gd name="connsiteX22" fmla="*/ 3150134 w 5392667"/>
              <a:gd name="connsiteY22" fmla="*/ 1545730 h 3312565"/>
              <a:gd name="connsiteX23" fmla="*/ 2936378 w 5392667"/>
              <a:gd name="connsiteY23" fmla="*/ 1343849 h 3312565"/>
              <a:gd name="connsiteX24" fmla="*/ 2330737 w 5392667"/>
              <a:gd name="connsiteY24" fmla="*/ 1248846 h 3312565"/>
              <a:gd name="connsiteX25" fmla="*/ 1546965 w 5392667"/>
              <a:gd name="connsiteY25" fmla="*/ 987589 h 3312565"/>
              <a:gd name="connsiteX26" fmla="*/ 1226331 w 5392667"/>
              <a:gd name="connsiteY26" fmla="*/ 619454 h 3312565"/>
              <a:gd name="connsiteX27" fmla="*/ 585064 w 5392667"/>
              <a:gd name="connsiteY27" fmla="*/ 405698 h 3312565"/>
              <a:gd name="connsiteX28" fmla="*/ 145677 w 5392667"/>
              <a:gd name="connsiteY28" fmla="*/ 310696 h 3312565"/>
              <a:gd name="connsiteX29" fmla="*/ 3173 w 5392667"/>
              <a:gd name="connsiteY29" fmla="*/ 156317 h 3312565"/>
              <a:gd name="connsiteX30" fmla="*/ 62550 w 5392667"/>
              <a:gd name="connsiteY30" fmla="*/ 13813 h 3312565"/>
              <a:gd name="connsiteX31" fmla="*/ 216929 w 5392667"/>
              <a:gd name="connsiteY31" fmla="*/ 25688 h 3312565"/>
              <a:gd name="connsiteX0" fmla="*/ 216929 w 5392667"/>
              <a:gd name="connsiteY0" fmla="*/ 25688 h 3312565"/>
              <a:gd name="connsiteX1" fmla="*/ 466311 w 5392667"/>
              <a:gd name="connsiteY1" fmla="*/ 156317 h 3312565"/>
              <a:gd name="connsiteX2" fmla="*/ 976950 w 5392667"/>
              <a:gd name="connsiteY2" fmla="*/ 168192 h 3312565"/>
              <a:gd name="connsiteX3" fmla="*/ 1356960 w 5392667"/>
              <a:gd name="connsiteY3" fmla="*/ 358197 h 3312565"/>
              <a:gd name="connsiteX4" fmla="*/ 1701344 w 5392667"/>
              <a:gd name="connsiteY4" fmla="*/ 643205 h 3312565"/>
              <a:gd name="connsiteX5" fmla="*/ 1962602 w 5392667"/>
              <a:gd name="connsiteY5" fmla="*/ 702582 h 3312565"/>
              <a:gd name="connsiteX6" fmla="*/ 2223859 w 5392667"/>
              <a:gd name="connsiteY6" fmla="*/ 821335 h 3312565"/>
              <a:gd name="connsiteX7" fmla="*/ 2508867 w 5392667"/>
              <a:gd name="connsiteY7" fmla="*/ 880711 h 3312565"/>
              <a:gd name="connsiteX8" fmla="*/ 2829501 w 5392667"/>
              <a:gd name="connsiteY8" fmla="*/ 1082592 h 3312565"/>
              <a:gd name="connsiteX9" fmla="*/ 3340140 w 5392667"/>
              <a:gd name="connsiteY9" fmla="*/ 1403226 h 3312565"/>
              <a:gd name="connsiteX10" fmla="*/ 3993281 w 5392667"/>
              <a:gd name="connsiteY10" fmla="*/ 1901989 h 3312565"/>
              <a:gd name="connsiteX11" fmla="*/ 4337667 w 5392667"/>
              <a:gd name="connsiteY11" fmla="*/ 2091995 h 3312565"/>
              <a:gd name="connsiteX12" fmla="*/ 4574926 w 5392667"/>
              <a:gd name="connsiteY12" fmla="*/ 2314326 h 3312565"/>
              <a:gd name="connsiteX13" fmla="*/ 4786785 w 5392667"/>
              <a:gd name="connsiteY13" fmla="*/ 2552328 h 3312565"/>
              <a:gd name="connsiteX14" fmla="*/ 4989407 w 5392667"/>
              <a:gd name="connsiteY14" fmla="*/ 2683284 h 3312565"/>
              <a:gd name="connsiteX15" fmla="*/ 5186587 w 5392667"/>
              <a:gd name="connsiteY15" fmla="*/ 2898362 h 3312565"/>
              <a:gd name="connsiteX16" fmla="*/ 5252067 w 5392667"/>
              <a:gd name="connsiteY16" fmla="*/ 3006395 h 3312565"/>
              <a:gd name="connsiteX17" fmla="*/ 5358944 w 5392667"/>
              <a:gd name="connsiteY17" fmla="*/ 3303278 h 3312565"/>
              <a:gd name="connsiteX18" fmla="*/ 4598924 w 5392667"/>
              <a:gd name="connsiteY18" fmla="*/ 3172649 h 3312565"/>
              <a:gd name="connsiteX19" fmla="*/ 4230789 w 5392667"/>
              <a:gd name="connsiteY19" fmla="*/ 2543257 h 3312565"/>
              <a:gd name="connsiteX20" fmla="*/ 3720150 w 5392667"/>
              <a:gd name="connsiteY20" fmla="*/ 2080119 h 3312565"/>
              <a:gd name="connsiteX21" fmla="*/ 3399516 w 5392667"/>
              <a:gd name="connsiteY21" fmla="*/ 1866363 h 3312565"/>
              <a:gd name="connsiteX22" fmla="*/ 3150134 w 5392667"/>
              <a:gd name="connsiteY22" fmla="*/ 1545730 h 3312565"/>
              <a:gd name="connsiteX23" fmla="*/ 2936378 w 5392667"/>
              <a:gd name="connsiteY23" fmla="*/ 1343849 h 3312565"/>
              <a:gd name="connsiteX24" fmla="*/ 2330737 w 5392667"/>
              <a:gd name="connsiteY24" fmla="*/ 1248846 h 3312565"/>
              <a:gd name="connsiteX25" fmla="*/ 1546965 w 5392667"/>
              <a:gd name="connsiteY25" fmla="*/ 987589 h 3312565"/>
              <a:gd name="connsiteX26" fmla="*/ 1226331 w 5392667"/>
              <a:gd name="connsiteY26" fmla="*/ 619454 h 3312565"/>
              <a:gd name="connsiteX27" fmla="*/ 585064 w 5392667"/>
              <a:gd name="connsiteY27" fmla="*/ 405698 h 3312565"/>
              <a:gd name="connsiteX28" fmla="*/ 145677 w 5392667"/>
              <a:gd name="connsiteY28" fmla="*/ 310696 h 3312565"/>
              <a:gd name="connsiteX29" fmla="*/ 3173 w 5392667"/>
              <a:gd name="connsiteY29" fmla="*/ 156317 h 3312565"/>
              <a:gd name="connsiteX30" fmla="*/ 62550 w 5392667"/>
              <a:gd name="connsiteY30" fmla="*/ 13813 h 3312565"/>
              <a:gd name="connsiteX31" fmla="*/ 216929 w 5392667"/>
              <a:gd name="connsiteY31" fmla="*/ 25688 h 3312565"/>
              <a:gd name="connsiteX0" fmla="*/ 216929 w 5398354"/>
              <a:gd name="connsiteY0" fmla="*/ 25688 h 3270571"/>
              <a:gd name="connsiteX1" fmla="*/ 466311 w 5398354"/>
              <a:gd name="connsiteY1" fmla="*/ 156317 h 3270571"/>
              <a:gd name="connsiteX2" fmla="*/ 976950 w 5398354"/>
              <a:gd name="connsiteY2" fmla="*/ 168192 h 3270571"/>
              <a:gd name="connsiteX3" fmla="*/ 1356960 w 5398354"/>
              <a:gd name="connsiteY3" fmla="*/ 358197 h 3270571"/>
              <a:gd name="connsiteX4" fmla="*/ 1701344 w 5398354"/>
              <a:gd name="connsiteY4" fmla="*/ 643205 h 3270571"/>
              <a:gd name="connsiteX5" fmla="*/ 1962602 w 5398354"/>
              <a:gd name="connsiteY5" fmla="*/ 702582 h 3270571"/>
              <a:gd name="connsiteX6" fmla="*/ 2223859 w 5398354"/>
              <a:gd name="connsiteY6" fmla="*/ 821335 h 3270571"/>
              <a:gd name="connsiteX7" fmla="*/ 2508867 w 5398354"/>
              <a:gd name="connsiteY7" fmla="*/ 880711 h 3270571"/>
              <a:gd name="connsiteX8" fmla="*/ 2829501 w 5398354"/>
              <a:gd name="connsiteY8" fmla="*/ 1082592 h 3270571"/>
              <a:gd name="connsiteX9" fmla="*/ 3340140 w 5398354"/>
              <a:gd name="connsiteY9" fmla="*/ 1403226 h 3270571"/>
              <a:gd name="connsiteX10" fmla="*/ 3993281 w 5398354"/>
              <a:gd name="connsiteY10" fmla="*/ 1901989 h 3270571"/>
              <a:gd name="connsiteX11" fmla="*/ 4337667 w 5398354"/>
              <a:gd name="connsiteY11" fmla="*/ 2091995 h 3270571"/>
              <a:gd name="connsiteX12" fmla="*/ 4574926 w 5398354"/>
              <a:gd name="connsiteY12" fmla="*/ 2314326 h 3270571"/>
              <a:gd name="connsiteX13" fmla="*/ 4786785 w 5398354"/>
              <a:gd name="connsiteY13" fmla="*/ 2552328 h 3270571"/>
              <a:gd name="connsiteX14" fmla="*/ 4989407 w 5398354"/>
              <a:gd name="connsiteY14" fmla="*/ 2683284 h 3270571"/>
              <a:gd name="connsiteX15" fmla="*/ 5186587 w 5398354"/>
              <a:gd name="connsiteY15" fmla="*/ 2898362 h 3270571"/>
              <a:gd name="connsiteX16" fmla="*/ 5252067 w 5398354"/>
              <a:gd name="connsiteY16" fmla="*/ 3006395 h 3270571"/>
              <a:gd name="connsiteX17" fmla="*/ 5365294 w 5398354"/>
              <a:gd name="connsiteY17" fmla="*/ 3252478 h 3270571"/>
              <a:gd name="connsiteX18" fmla="*/ 4598924 w 5398354"/>
              <a:gd name="connsiteY18" fmla="*/ 3172649 h 3270571"/>
              <a:gd name="connsiteX19" fmla="*/ 4230789 w 5398354"/>
              <a:gd name="connsiteY19" fmla="*/ 2543257 h 3270571"/>
              <a:gd name="connsiteX20" fmla="*/ 3720150 w 5398354"/>
              <a:gd name="connsiteY20" fmla="*/ 2080119 h 3270571"/>
              <a:gd name="connsiteX21" fmla="*/ 3399516 w 5398354"/>
              <a:gd name="connsiteY21" fmla="*/ 1866363 h 3270571"/>
              <a:gd name="connsiteX22" fmla="*/ 3150134 w 5398354"/>
              <a:gd name="connsiteY22" fmla="*/ 1545730 h 3270571"/>
              <a:gd name="connsiteX23" fmla="*/ 2936378 w 5398354"/>
              <a:gd name="connsiteY23" fmla="*/ 1343849 h 3270571"/>
              <a:gd name="connsiteX24" fmla="*/ 2330737 w 5398354"/>
              <a:gd name="connsiteY24" fmla="*/ 1248846 h 3270571"/>
              <a:gd name="connsiteX25" fmla="*/ 1546965 w 5398354"/>
              <a:gd name="connsiteY25" fmla="*/ 987589 h 3270571"/>
              <a:gd name="connsiteX26" fmla="*/ 1226331 w 5398354"/>
              <a:gd name="connsiteY26" fmla="*/ 619454 h 3270571"/>
              <a:gd name="connsiteX27" fmla="*/ 585064 w 5398354"/>
              <a:gd name="connsiteY27" fmla="*/ 405698 h 3270571"/>
              <a:gd name="connsiteX28" fmla="*/ 145677 w 5398354"/>
              <a:gd name="connsiteY28" fmla="*/ 310696 h 3270571"/>
              <a:gd name="connsiteX29" fmla="*/ 3173 w 5398354"/>
              <a:gd name="connsiteY29" fmla="*/ 156317 h 3270571"/>
              <a:gd name="connsiteX30" fmla="*/ 62550 w 5398354"/>
              <a:gd name="connsiteY30" fmla="*/ 13813 h 3270571"/>
              <a:gd name="connsiteX31" fmla="*/ 216929 w 5398354"/>
              <a:gd name="connsiteY31" fmla="*/ 25688 h 3270571"/>
              <a:gd name="connsiteX0" fmla="*/ 216929 w 5401752"/>
              <a:gd name="connsiteY0" fmla="*/ 25688 h 3254124"/>
              <a:gd name="connsiteX1" fmla="*/ 466311 w 5401752"/>
              <a:gd name="connsiteY1" fmla="*/ 156317 h 3254124"/>
              <a:gd name="connsiteX2" fmla="*/ 976950 w 5401752"/>
              <a:gd name="connsiteY2" fmla="*/ 168192 h 3254124"/>
              <a:gd name="connsiteX3" fmla="*/ 1356960 w 5401752"/>
              <a:gd name="connsiteY3" fmla="*/ 358197 h 3254124"/>
              <a:gd name="connsiteX4" fmla="*/ 1701344 w 5401752"/>
              <a:gd name="connsiteY4" fmla="*/ 643205 h 3254124"/>
              <a:gd name="connsiteX5" fmla="*/ 1962602 w 5401752"/>
              <a:gd name="connsiteY5" fmla="*/ 702582 h 3254124"/>
              <a:gd name="connsiteX6" fmla="*/ 2223859 w 5401752"/>
              <a:gd name="connsiteY6" fmla="*/ 821335 h 3254124"/>
              <a:gd name="connsiteX7" fmla="*/ 2508867 w 5401752"/>
              <a:gd name="connsiteY7" fmla="*/ 880711 h 3254124"/>
              <a:gd name="connsiteX8" fmla="*/ 2829501 w 5401752"/>
              <a:gd name="connsiteY8" fmla="*/ 1082592 h 3254124"/>
              <a:gd name="connsiteX9" fmla="*/ 3340140 w 5401752"/>
              <a:gd name="connsiteY9" fmla="*/ 1403226 h 3254124"/>
              <a:gd name="connsiteX10" fmla="*/ 3993281 w 5401752"/>
              <a:gd name="connsiteY10" fmla="*/ 1901989 h 3254124"/>
              <a:gd name="connsiteX11" fmla="*/ 4337667 w 5401752"/>
              <a:gd name="connsiteY11" fmla="*/ 2091995 h 3254124"/>
              <a:gd name="connsiteX12" fmla="*/ 4574926 w 5401752"/>
              <a:gd name="connsiteY12" fmla="*/ 2314326 h 3254124"/>
              <a:gd name="connsiteX13" fmla="*/ 4786785 w 5401752"/>
              <a:gd name="connsiteY13" fmla="*/ 2552328 h 3254124"/>
              <a:gd name="connsiteX14" fmla="*/ 4989407 w 5401752"/>
              <a:gd name="connsiteY14" fmla="*/ 2683284 h 3254124"/>
              <a:gd name="connsiteX15" fmla="*/ 5186587 w 5401752"/>
              <a:gd name="connsiteY15" fmla="*/ 2898362 h 3254124"/>
              <a:gd name="connsiteX16" fmla="*/ 5252067 w 5401752"/>
              <a:gd name="connsiteY16" fmla="*/ 3006395 h 3254124"/>
              <a:gd name="connsiteX17" fmla="*/ 5365294 w 5401752"/>
              <a:gd name="connsiteY17" fmla="*/ 3252478 h 3254124"/>
              <a:gd name="connsiteX18" fmla="*/ 4548124 w 5401752"/>
              <a:gd name="connsiteY18" fmla="*/ 3083749 h 3254124"/>
              <a:gd name="connsiteX19" fmla="*/ 4230789 w 5401752"/>
              <a:gd name="connsiteY19" fmla="*/ 2543257 h 3254124"/>
              <a:gd name="connsiteX20" fmla="*/ 3720150 w 5401752"/>
              <a:gd name="connsiteY20" fmla="*/ 2080119 h 3254124"/>
              <a:gd name="connsiteX21" fmla="*/ 3399516 w 5401752"/>
              <a:gd name="connsiteY21" fmla="*/ 1866363 h 3254124"/>
              <a:gd name="connsiteX22" fmla="*/ 3150134 w 5401752"/>
              <a:gd name="connsiteY22" fmla="*/ 1545730 h 3254124"/>
              <a:gd name="connsiteX23" fmla="*/ 2936378 w 5401752"/>
              <a:gd name="connsiteY23" fmla="*/ 1343849 h 3254124"/>
              <a:gd name="connsiteX24" fmla="*/ 2330737 w 5401752"/>
              <a:gd name="connsiteY24" fmla="*/ 1248846 h 3254124"/>
              <a:gd name="connsiteX25" fmla="*/ 1546965 w 5401752"/>
              <a:gd name="connsiteY25" fmla="*/ 987589 h 3254124"/>
              <a:gd name="connsiteX26" fmla="*/ 1226331 w 5401752"/>
              <a:gd name="connsiteY26" fmla="*/ 619454 h 3254124"/>
              <a:gd name="connsiteX27" fmla="*/ 585064 w 5401752"/>
              <a:gd name="connsiteY27" fmla="*/ 405698 h 3254124"/>
              <a:gd name="connsiteX28" fmla="*/ 145677 w 5401752"/>
              <a:gd name="connsiteY28" fmla="*/ 310696 h 3254124"/>
              <a:gd name="connsiteX29" fmla="*/ 3173 w 5401752"/>
              <a:gd name="connsiteY29" fmla="*/ 156317 h 3254124"/>
              <a:gd name="connsiteX30" fmla="*/ 62550 w 5401752"/>
              <a:gd name="connsiteY30" fmla="*/ 13813 h 3254124"/>
              <a:gd name="connsiteX31" fmla="*/ 216929 w 5401752"/>
              <a:gd name="connsiteY31" fmla="*/ 25688 h 3254124"/>
              <a:gd name="connsiteX0" fmla="*/ 216929 w 5401752"/>
              <a:gd name="connsiteY0" fmla="*/ 25688 h 3298309"/>
              <a:gd name="connsiteX1" fmla="*/ 466311 w 5401752"/>
              <a:gd name="connsiteY1" fmla="*/ 156317 h 3298309"/>
              <a:gd name="connsiteX2" fmla="*/ 976950 w 5401752"/>
              <a:gd name="connsiteY2" fmla="*/ 168192 h 3298309"/>
              <a:gd name="connsiteX3" fmla="*/ 1356960 w 5401752"/>
              <a:gd name="connsiteY3" fmla="*/ 358197 h 3298309"/>
              <a:gd name="connsiteX4" fmla="*/ 1701344 w 5401752"/>
              <a:gd name="connsiteY4" fmla="*/ 643205 h 3298309"/>
              <a:gd name="connsiteX5" fmla="*/ 1962602 w 5401752"/>
              <a:gd name="connsiteY5" fmla="*/ 702582 h 3298309"/>
              <a:gd name="connsiteX6" fmla="*/ 2223859 w 5401752"/>
              <a:gd name="connsiteY6" fmla="*/ 821335 h 3298309"/>
              <a:gd name="connsiteX7" fmla="*/ 2508867 w 5401752"/>
              <a:gd name="connsiteY7" fmla="*/ 880711 h 3298309"/>
              <a:gd name="connsiteX8" fmla="*/ 2829501 w 5401752"/>
              <a:gd name="connsiteY8" fmla="*/ 1082592 h 3298309"/>
              <a:gd name="connsiteX9" fmla="*/ 3340140 w 5401752"/>
              <a:gd name="connsiteY9" fmla="*/ 1403226 h 3298309"/>
              <a:gd name="connsiteX10" fmla="*/ 3993281 w 5401752"/>
              <a:gd name="connsiteY10" fmla="*/ 1901989 h 3298309"/>
              <a:gd name="connsiteX11" fmla="*/ 4337667 w 5401752"/>
              <a:gd name="connsiteY11" fmla="*/ 2091995 h 3298309"/>
              <a:gd name="connsiteX12" fmla="*/ 4574926 w 5401752"/>
              <a:gd name="connsiteY12" fmla="*/ 2314326 h 3298309"/>
              <a:gd name="connsiteX13" fmla="*/ 4786785 w 5401752"/>
              <a:gd name="connsiteY13" fmla="*/ 2552328 h 3298309"/>
              <a:gd name="connsiteX14" fmla="*/ 4989407 w 5401752"/>
              <a:gd name="connsiteY14" fmla="*/ 2683284 h 3298309"/>
              <a:gd name="connsiteX15" fmla="*/ 5186587 w 5401752"/>
              <a:gd name="connsiteY15" fmla="*/ 2898362 h 3298309"/>
              <a:gd name="connsiteX16" fmla="*/ 5252067 w 5401752"/>
              <a:gd name="connsiteY16" fmla="*/ 3006395 h 3298309"/>
              <a:gd name="connsiteX17" fmla="*/ 5365294 w 5401752"/>
              <a:gd name="connsiteY17" fmla="*/ 3252478 h 3298309"/>
              <a:gd name="connsiteX18" fmla="*/ 4548124 w 5401752"/>
              <a:gd name="connsiteY18" fmla="*/ 3083749 h 3298309"/>
              <a:gd name="connsiteX19" fmla="*/ 4230789 w 5401752"/>
              <a:gd name="connsiteY19" fmla="*/ 2543257 h 3298309"/>
              <a:gd name="connsiteX20" fmla="*/ 3720150 w 5401752"/>
              <a:gd name="connsiteY20" fmla="*/ 2080119 h 3298309"/>
              <a:gd name="connsiteX21" fmla="*/ 3399516 w 5401752"/>
              <a:gd name="connsiteY21" fmla="*/ 1866363 h 3298309"/>
              <a:gd name="connsiteX22" fmla="*/ 3150134 w 5401752"/>
              <a:gd name="connsiteY22" fmla="*/ 1545730 h 3298309"/>
              <a:gd name="connsiteX23" fmla="*/ 2936378 w 5401752"/>
              <a:gd name="connsiteY23" fmla="*/ 1343849 h 3298309"/>
              <a:gd name="connsiteX24" fmla="*/ 2330737 w 5401752"/>
              <a:gd name="connsiteY24" fmla="*/ 1248846 h 3298309"/>
              <a:gd name="connsiteX25" fmla="*/ 1546965 w 5401752"/>
              <a:gd name="connsiteY25" fmla="*/ 987589 h 3298309"/>
              <a:gd name="connsiteX26" fmla="*/ 1226331 w 5401752"/>
              <a:gd name="connsiteY26" fmla="*/ 619454 h 3298309"/>
              <a:gd name="connsiteX27" fmla="*/ 585064 w 5401752"/>
              <a:gd name="connsiteY27" fmla="*/ 405698 h 3298309"/>
              <a:gd name="connsiteX28" fmla="*/ 145677 w 5401752"/>
              <a:gd name="connsiteY28" fmla="*/ 310696 h 3298309"/>
              <a:gd name="connsiteX29" fmla="*/ 3173 w 5401752"/>
              <a:gd name="connsiteY29" fmla="*/ 156317 h 3298309"/>
              <a:gd name="connsiteX30" fmla="*/ 62550 w 5401752"/>
              <a:gd name="connsiteY30" fmla="*/ 13813 h 3298309"/>
              <a:gd name="connsiteX31" fmla="*/ 216929 w 5401752"/>
              <a:gd name="connsiteY31" fmla="*/ 25688 h 3298309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74926 w 5384851"/>
              <a:gd name="connsiteY12" fmla="*/ 2314326 h 3254097"/>
              <a:gd name="connsiteX13" fmla="*/ 4786785 w 5384851"/>
              <a:gd name="connsiteY13" fmla="*/ 2552328 h 3254097"/>
              <a:gd name="connsiteX14" fmla="*/ 4989407 w 5384851"/>
              <a:gd name="connsiteY14" fmla="*/ 2683284 h 3254097"/>
              <a:gd name="connsiteX15" fmla="*/ 5186587 w 5384851"/>
              <a:gd name="connsiteY15" fmla="*/ 2898362 h 3254097"/>
              <a:gd name="connsiteX16" fmla="*/ 5252067 w 5384851"/>
              <a:gd name="connsiteY16" fmla="*/ 3006395 h 3254097"/>
              <a:gd name="connsiteX17" fmla="*/ 5365294 w 5384851"/>
              <a:gd name="connsiteY17" fmla="*/ 3252478 h 3254097"/>
              <a:gd name="connsiteX18" fmla="*/ 4808474 w 5384851"/>
              <a:gd name="connsiteY18" fmla="*/ 2874199 h 3254097"/>
              <a:gd name="connsiteX19" fmla="*/ 4230789 w 5384851"/>
              <a:gd name="connsiteY19" fmla="*/ 2543257 h 3254097"/>
              <a:gd name="connsiteX20" fmla="*/ 3720150 w 5384851"/>
              <a:gd name="connsiteY20" fmla="*/ 2080119 h 3254097"/>
              <a:gd name="connsiteX21" fmla="*/ 3399516 w 5384851"/>
              <a:gd name="connsiteY21" fmla="*/ 1866363 h 3254097"/>
              <a:gd name="connsiteX22" fmla="*/ 3150134 w 5384851"/>
              <a:gd name="connsiteY22" fmla="*/ 1545730 h 3254097"/>
              <a:gd name="connsiteX23" fmla="*/ 2936378 w 5384851"/>
              <a:gd name="connsiteY23" fmla="*/ 1343849 h 3254097"/>
              <a:gd name="connsiteX24" fmla="*/ 2330737 w 5384851"/>
              <a:gd name="connsiteY24" fmla="*/ 1248846 h 3254097"/>
              <a:gd name="connsiteX25" fmla="*/ 1546965 w 5384851"/>
              <a:gd name="connsiteY25" fmla="*/ 987589 h 3254097"/>
              <a:gd name="connsiteX26" fmla="*/ 1226331 w 5384851"/>
              <a:gd name="connsiteY26" fmla="*/ 619454 h 3254097"/>
              <a:gd name="connsiteX27" fmla="*/ 585064 w 5384851"/>
              <a:gd name="connsiteY27" fmla="*/ 405698 h 3254097"/>
              <a:gd name="connsiteX28" fmla="*/ 145677 w 5384851"/>
              <a:gd name="connsiteY28" fmla="*/ 310696 h 3254097"/>
              <a:gd name="connsiteX29" fmla="*/ 3173 w 5384851"/>
              <a:gd name="connsiteY29" fmla="*/ 156317 h 3254097"/>
              <a:gd name="connsiteX30" fmla="*/ 62550 w 5384851"/>
              <a:gd name="connsiteY30" fmla="*/ 13813 h 3254097"/>
              <a:gd name="connsiteX31" fmla="*/ 216929 w 5384851"/>
              <a:gd name="connsiteY31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74926 w 5384851"/>
              <a:gd name="connsiteY12" fmla="*/ 2314326 h 3254097"/>
              <a:gd name="connsiteX13" fmla="*/ 4786785 w 5384851"/>
              <a:gd name="connsiteY13" fmla="*/ 2552328 h 3254097"/>
              <a:gd name="connsiteX14" fmla="*/ 4989407 w 5384851"/>
              <a:gd name="connsiteY14" fmla="*/ 2683284 h 3254097"/>
              <a:gd name="connsiteX15" fmla="*/ 5186587 w 5384851"/>
              <a:gd name="connsiteY15" fmla="*/ 2898362 h 3254097"/>
              <a:gd name="connsiteX16" fmla="*/ 5252067 w 5384851"/>
              <a:gd name="connsiteY16" fmla="*/ 3006395 h 3254097"/>
              <a:gd name="connsiteX17" fmla="*/ 5365294 w 5384851"/>
              <a:gd name="connsiteY17" fmla="*/ 3252478 h 3254097"/>
              <a:gd name="connsiteX18" fmla="*/ 4808474 w 5384851"/>
              <a:gd name="connsiteY18" fmla="*/ 2874199 h 3254097"/>
              <a:gd name="connsiteX19" fmla="*/ 4287939 w 5384851"/>
              <a:gd name="connsiteY19" fmla="*/ 2479757 h 3254097"/>
              <a:gd name="connsiteX20" fmla="*/ 3720150 w 5384851"/>
              <a:gd name="connsiteY20" fmla="*/ 2080119 h 3254097"/>
              <a:gd name="connsiteX21" fmla="*/ 3399516 w 5384851"/>
              <a:gd name="connsiteY21" fmla="*/ 1866363 h 3254097"/>
              <a:gd name="connsiteX22" fmla="*/ 3150134 w 5384851"/>
              <a:gd name="connsiteY22" fmla="*/ 1545730 h 3254097"/>
              <a:gd name="connsiteX23" fmla="*/ 2936378 w 5384851"/>
              <a:gd name="connsiteY23" fmla="*/ 1343849 h 3254097"/>
              <a:gd name="connsiteX24" fmla="*/ 2330737 w 5384851"/>
              <a:gd name="connsiteY24" fmla="*/ 1248846 h 3254097"/>
              <a:gd name="connsiteX25" fmla="*/ 1546965 w 5384851"/>
              <a:gd name="connsiteY25" fmla="*/ 987589 h 3254097"/>
              <a:gd name="connsiteX26" fmla="*/ 1226331 w 5384851"/>
              <a:gd name="connsiteY26" fmla="*/ 619454 h 3254097"/>
              <a:gd name="connsiteX27" fmla="*/ 585064 w 5384851"/>
              <a:gd name="connsiteY27" fmla="*/ 405698 h 3254097"/>
              <a:gd name="connsiteX28" fmla="*/ 145677 w 5384851"/>
              <a:gd name="connsiteY28" fmla="*/ 310696 h 3254097"/>
              <a:gd name="connsiteX29" fmla="*/ 3173 w 5384851"/>
              <a:gd name="connsiteY29" fmla="*/ 156317 h 3254097"/>
              <a:gd name="connsiteX30" fmla="*/ 62550 w 5384851"/>
              <a:gd name="connsiteY30" fmla="*/ 13813 h 3254097"/>
              <a:gd name="connsiteX31" fmla="*/ 216929 w 5384851"/>
              <a:gd name="connsiteY31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74926 w 5384851"/>
              <a:gd name="connsiteY12" fmla="*/ 2314326 h 3254097"/>
              <a:gd name="connsiteX13" fmla="*/ 4786785 w 5384851"/>
              <a:gd name="connsiteY13" fmla="*/ 2552328 h 3254097"/>
              <a:gd name="connsiteX14" fmla="*/ 4989407 w 5384851"/>
              <a:gd name="connsiteY14" fmla="*/ 2683284 h 3254097"/>
              <a:gd name="connsiteX15" fmla="*/ 5186587 w 5384851"/>
              <a:gd name="connsiteY15" fmla="*/ 2898362 h 3254097"/>
              <a:gd name="connsiteX16" fmla="*/ 5252067 w 5384851"/>
              <a:gd name="connsiteY16" fmla="*/ 3006395 h 3254097"/>
              <a:gd name="connsiteX17" fmla="*/ 5365294 w 5384851"/>
              <a:gd name="connsiteY17" fmla="*/ 3252478 h 3254097"/>
              <a:gd name="connsiteX18" fmla="*/ 4808474 w 5384851"/>
              <a:gd name="connsiteY18" fmla="*/ 2874199 h 3254097"/>
              <a:gd name="connsiteX19" fmla="*/ 4287939 w 5384851"/>
              <a:gd name="connsiteY19" fmla="*/ 2479757 h 3254097"/>
              <a:gd name="connsiteX20" fmla="*/ 3720150 w 5384851"/>
              <a:gd name="connsiteY20" fmla="*/ 2080119 h 3254097"/>
              <a:gd name="connsiteX21" fmla="*/ 3532866 w 5384851"/>
              <a:gd name="connsiteY21" fmla="*/ 1802863 h 3254097"/>
              <a:gd name="connsiteX22" fmla="*/ 3150134 w 5384851"/>
              <a:gd name="connsiteY22" fmla="*/ 1545730 h 3254097"/>
              <a:gd name="connsiteX23" fmla="*/ 2936378 w 5384851"/>
              <a:gd name="connsiteY23" fmla="*/ 1343849 h 3254097"/>
              <a:gd name="connsiteX24" fmla="*/ 2330737 w 5384851"/>
              <a:gd name="connsiteY24" fmla="*/ 1248846 h 3254097"/>
              <a:gd name="connsiteX25" fmla="*/ 1546965 w 5384851"/>
              <a:gd name="connsiteY25" fmla="*/ 987589 h 3254097"/>
              <a:gd name="connsiteX26" fmla="*/ 1226331 w 5384851"/>
              <a:gd name="connsiteY26" fmla="*/ 619454 h 3254097"/>
              <a:gd name="connsiteX27" fmla="*/ 585064 w 5384851"/>
              <a:gd name="connsiteY27" fmla="*/ 405698 h 3254097"/>
              <a:gd name="connsiteX28" fmla="*/ 145677 w 5384851"/>
              <a:gd name="connsiteY28" fmla="*/ 310696 h 3254097"/>
              <a:gd name="connsiteX29" fmla="*/ 3173 w 5384851"/>
              <a:gd name="connsiteY29" fmla="*/ 156317 h 3254097"/>
              <a:gd name="connsiteX30" fmla="*/ 62550 w 5384851"/>
              <a:gd name="connsiteY30" fmla="*/ 13813 h 3254097"/>
              <a:gd name="connsiteX31" fmla="*/ 216929 w 5384851"/>
              <a:gd name="connsiteY31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74926 w 5384851"/>
              <a:gd name="connsiteY12" fmla="*/ 2314326 h 3254097"/>
              <a:gd name="connsiteX13" fmla="*/ 4786785 w 5384851"/>
              <a:gd name="connsiteY13" fmla="*/ 2552328 h 3254097"/>
              <a:gd name="connsiteX14" fmla="*/ 4989407 w 5384851"/>
              <a:gd name="connsiteY14" fmla="*/ 2683284 h 3254097"/>
              <a:gd name="connsiteX15" fmla="*/ 5186587 w 5384851"/>
              <a:gd name="connsiteY15" fmla="*/ 2898362 h 3254097"/>
              <a:gd name="connsiteX16" fmla="*/ 5252067 w 5384851"/>
              <a:gd name="connsiteY16" fmla="*/ 3006395 h 3254097"/>
              <a:gd name="connsiteX17" fmla="*/ 5365294 w 5384851"/>
              <a:gd name="connsiteY17" fmla="*/ 3252478 h 3254097"/>
              <a:gd name="connsiteX18" fmla="*/ 4808474 w 5384851"/>
              <a:gd name="connsiteY18" fmla="*/ 2874199 h 3254097"/>
              <a:gd name="connsiteX19" fmla="*/ 4287939 w 5384851"/>
              <a:gd name="connsiteY19" fmla="*/ 2479757 h 3254097"/>
              <a:gd name="connsiteX20" fmla="*/ 3751900 w 5384851"/>
              <a:gd name="connsiteY20" fmla="*/ 2080119 h 3254097"/>
              <a:gd name="connsiteX21" fmla="*/ 3532866 w 5384851"/>
              <a:gd name="connsiteY21" fmla="*/ 1802863 h 3254097"/>
              <a:gd name="connsiteX22" fmla="*/ 3150134 w 5384851"/>
              <a:gd name="connsiteY22" fmla="*/ 1545730 h 3254097"/>
              <a:gd name="connsiteX23" fmla="*/ 2936378 w 5384851"/>
              <a:gd name="connsiteY23" fmla="*/ 1343849 h 3254097"/>
              <a:gd name="connsiteX24" fmla="*/ 2330737 w 5384851"/>
              <a:gd name="connsiteY24" fmla="*/ 1248846 h 3254097"/>
              <a:gd name="connsiteX25" fmla="*/ 1546965 w 5384851"/>
              <a:gd name="connsiteY25" fmla="*/ 987589 h 3254097"/>
              <a:gd name="connsiteX26" fmla="*/ 1226331 w 5384851"/>
              <a:gd name="connsiteY26" fmla="*/ 619454 h 3254097"/>
              <a:gd name="connsiteX27" fmla="*/ 585064 w 5384851"/>
              <a:gd name="connsiteY27" fmla="*/ 405698 h 3254097"/>
              <a:gd name="connsiteX28" fmla="*/ 145677 w 5384851"/>
              <a:gd name="connsiteY28" fmla="*/ 310696 h 3254097"/>
              <a:gd name="connsiteX29" fmla="*/ 3173 w 5384851"/>
              <a:gd name="connsiteY29" fmla="*/ 156317 h 3254097"/>
              <a:gd name="connsiteX30" fmla="*/ 62550 w 5384851"/>
              <a:gd name="connsiteY30" fmla="*/ 13813 h 3254097"/>
              <a:gd name="connsiteX31" fmla="*/ 216929 w 5384851"/>
              <a:gd name="connsiteY31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74926 w 5384851"/>
              <a:gd name="connsiteY12" fmla="*/ 2314326 h 3254097"/>
              <a:gd name="connsiteX13" fmla="*/ 4786785 w 5384851"/>
              <a:gd name="connsiteY13" fmla="*/ 2552328 h 3254097"/>
              <a:gd name="connsiteX14" fmla="*/ 4989407 w 5384851"/>
              <a:gd name="connsiteY14" fmla="*/ 2683284 h 3254097"/>
              <a:gd name="connsiteX15" fmla="*/ 5186587 w 5384851"/>
              <a:gd name="connsiteY15" fmla="*/ 2898362 h 3254097"/>
              <a:gd name="connsiteX16" fmla="*/ 5252067 w 5384851"/>
              <a:gd name="connsiteY16" fmla="*/ 3006395 h 3254097"/>
              <a:gd name="connsiteX17" fmla="*/ 5365294 w 5384851"/>
              <a:gd name="connsiteY17" fmla="*/ 3252478 h 3254097"/>
              <a:gd name="connsiteX18" fmla="*/ 4808474 w 5384851"/>
              <a:gd name="connsiteY18" fmla="*/ 2874199 h 3254097"/>
              <a:gd name="connsiteX19" fmla="*/ 4287939 w 5384851"/>
              <a:gd name="connsiteY19" fmla="*/ 2479757 h 3254097"/>
              <a:gd name="connsiteX20" fmla="*/ 3751900 w 5384851"/>
              <a:gd name="connsiteY20" fmla="*/ 2080119 h 3254097"/>
              <a:gd name="connsiteX21" fmla="*/ 3532866 w 5384851"/>
              <a:gd name="connsiteY21" fmla="*/ 1802863 h 3254097"/>
              <a:gd name="connsiteX22" fmla="*/ 3150134 w 5384851"/>
              <a:gd name="connsiteY22" fmla="*/ 1545730 h 3254097"/>
              <a:gd name="connsiteX23" fmla="*/ 2936378 w 5384851"/>
              <a:gd name="connsiteY23" fmla="*/ 1343849 h 3254097"/>
              <a:gd name="connsiteX24" fmla="*/ 2330737 w 5384851"/>
              <a:gd name="connsiteY24" fmla="*/ 1248846 h 3254097"/>
              <a:gd name="connsiteX25" fmla="*/ 1546965 w 5384851"/>
              <a:gd name="connsiteY25" fmla="*/ 987589 h 3254097"/>
              <a:gd name="connsiteX26" fmla="*/ 1226331 w 5384851"/>
              <a:gd name="connsiteY26" fmla="*/ 619454 h 3254097"/>
              <a:gd name="connsiteX27" fmla="*/ 585064 w 5384851"/>
              <a:gd name="connsiteY27" fmla="*/ 405698 h 3254097"/>
              <a:gd name="connsiteX28" fmla="*/ 145677 w 5384851"/>
              <a:gd name="connsiteY28" fmla="*/ 310696 h 3254097"/>
              <a:gd name="connsiteX29" fmla="*/ 3173 w 5384851"/>
              <a:gd name="connsiteY29" fmla="*/ 156317 h 3254097"/>
              <a:gd name="connsiteX30" fmla="*/ 62550 w 5384851"/>
              <a:gd name="connsiteY30" fmla="*/ 13813 h 3254097"/>
              <a:gd name="connsiteX31" fmla="*/ 216929 w 5384851"/>
              <a:gd name="connsiteY31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74926 w 5384851"/>
              <a:gd name="connsiteY12" fmla="*/ 2314326 h 3254097"/>
              <a:gd name="connsiteX13" fmla="*/ 4786785 w 5384851"/>
              <a:gd name="connsiteY13" fmla="*/ 2552328 h 3254097"/>
              <a:gd name="connsiteX14" fmla="*/ 4989407 w 5384851"/>
              <a:gd name="connsiteY14" fmla="*/ 2683284 h 3254097"/>
              <a:gd name="connsiteX15" fmla="*/ 5186587 w 5384851"/>
              <a:gd name="connsiteY15" fmla="*/ 2898362 h 3254097"/>
              <a:gd name="connsiteX16" fmla="*/ 5252067 w 5384851"/>
              <a:gd name="connsiteY16" fmla="*/ 3006395 h 3254097"/>
              <a:gd name="connsiteX17" fmla="*/ 5365294 w 5384851"/>
              <a:gd name="connsiteY17" fmla="*/ 3252478 h 3254097"/>
              <a:gd name="connsiteX18" fmla="*/ 4808474 w 5384851"/>
              <a:gd name="connsiteY18" fmla="*/ 2874199 h 3254097"/>
              <a:gd name="connsiteX19" fmla="*/ 4287939 w 5384851"/>
              <a:gd name="connsiteY19" fmla="*/ 2479757 h 3254097"/>
              <a:gd name="connsiteX20" fmla="*/ 3751900 w 5384851"/>
              <a:gd name="connsiteY20" fmla="*/ 2080119 h 3254097"/>
              <a:gd name="connsiteX21" fmla="*/ 3532866 w 5384851"/>
              <a:gd name="connsiteY21" fmla="*/ 1802863 h 3254097"/>
              <a:gd name="connsiteX22" fmla="*/ 3150134 w 5384851"/>
              <a:gd name="connsiteY22" fmla="*/ 1545730 h 3254097"/>
              <a:gd name="connsiteX23" fmla="*/ 2936378 w 5384851"/>
              <a:gd name="connsiteY23" fmla="*/ 1343849 h 3254097"/>
              <a:gd name="connsiteX24" fmla="*/ 2552987 w 5384851"/>
              <a:gd name="connsiteY24" fmla="*/ 1369496 h 3254097"/>
              <a:gd name="connsiteX25" fmla="*/ 1546965 w 5384851"/>
              <a:gd name="connsiteY25" fmla="*/ 987589 h 3254097"/>
              <a:gd name="connsiteX26" fmla="*/ 1226331 w 5384851"/>
              <a:gd name="connsiteY26" fmla="*/ 619454 h 3254097"/>
              <a:gd name="connsiteX27" fmla="*/ 585064 w 5384851"/>
              <a:gd name="connsiteY27" fmla="*/ 405698 h 3254097"/>
              <a:gd name="connsiteX28" fmla="*/ 145677 w 5384851"/>
              <a:gd name="connsiteY28" fmla="*/ 310696 h 3254097"/>
              <a:gd name="connsiteX29" fmla="*/ 3173 w 5384851"/>
              <a:gd name="connsiteY29" fmla="*/ 156317 h 3254097"/>
              <a:gd name="connsiteX30" fmla="*/ 62550 w 5384851"/>
              <a:gd name="connsiteY30" fmla="*/ 13813 h 3254097"/>
              <a:gd name="connsiteX31" fmla="*/ 216929 w 5384851"/>
              <a:gd name="connsiteY31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74926 w 5384851"/>
              <a:gd name="connsiteY12" fmla="*/ 2314326 h 3254097"/>
              <a:gd name="connsiteX13" fmla="*/ 4786785 w 5384851"/>
              <a:gd name="connsiteY13" fmla="*/ 2552328 h 3254097"/>
              <a:gd name="connsiteX14" fmla="*/ 4989407 w 5384851"/>
              <a:gd name="connsiteY14" fmla="*/ 2683284 h 3254097"/>
              <a:gd name="connsiteX15" fmla="*/ 5186587 w 5384851"/>
              <a:gd name="connsiteY15" fmla="*/ 2898362 h 3254097"/>
              <a:gd name="connsiteX16" fmla="*/ 5252067 w 5384851"/>
              <a:gd name="connsiteY16" fmla="*/ 3006395 h 3254097"/>
              <a:gd name="connsiteX17" fmla="*/ 5365294 w 5384851"/>
              <a:gd name="connsiteY17" fmla="*/ 3252478 h 3254097"/>
              <a:gd name="connsiteX18" fmla="*/ 4808474 w 5384851"/>
              <a:gd name="connsiteY18" fmla="*/ 2874199 h 3254097"/>
              <a:gd name="connsiteX19" fmla="*/ 4287939 w 5384851"/>
              <a:gd name="connsiteY19" fmla="*/ 2479757 h 3254097"/>
              <a:gd name="connsiteX20" fmla="*/ 3751900 w 5384851"/>
              <a:gd name="connsiteY20" fmla="*/ 2080119 h 3254097"/>
              <a:gd name="connsiteX21" fmla="*/ 3532866 w 5384851"/>
              <a:gd name="connsiteY21" fmla="*/ 1802863 h 3254097"/>
              <a:gd name="connsiteX22" fmla="*/ 3150134 w 5384851"/>
              <a:gd name="connsiteY22" fmla="*/ 1545730 h 3254097"/>
              <a:gd name="connsiteX23" fmla="*/ 2936378 w 5384851"/>
              <a:gd name="connsiteY23" fmla="*/ 1343849 h 3254097"/>
              <a:gd name="connsiteX24" fmla="*/ 2540287 w 5384851"/>
              <a:gd name="connsiteY24" fmla="*/ 1318696 h 3254097"/>
              <a:gd name="connsiteX25" fmla="*/ 1546965 w 5384851"/>
              <a:gd name="connsiteY25" fmla="*/ 987589 h 3254097"/>
              <a:gd name="connsiteX26" fmla="*/ 1226331 w 5384851"/>
              <a:gd name="connsiteY26" fmla="*/ 619454 h 3254097"/>
              <a:gd name="connsiteX27" fmla="*/ 585064 w 5384851"/>
              <a:gd name="connsiteY27" fmla="*/ 405698 h 3254097"/>
              <a:gd name="connsiteX28" fmla="*/ 145677 w 5384851"/>
              <a:gd name="connsiteY28" fmla="*/ 310696 h 3254097"/>
              <a:gd name="connsiteX29" fmla="*/ 3173 w 5384851"/>
              <a:gd name="connsiteY29" fmla="*/ 156317 h 3254097"/>
              <a:gd name="connsiteX30" fmla="*/ 62550 w 5384851"/>
              <a:gd name="connsiteY30" fmla="*/ 13813 h 3254097"/>
              <a:gd name="connsiteX31" fmla="*/ 216929 w 5384851"/>
              <a:gd name="connsiteY31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74926 w 5384851"/>
              <a:gd name="connsiteY12" fmla="*/ 2314326 h 3254097"/>
              <a:gd name="connsiteX13" fmla="*/ 4786785 w 5384851"/>
              <a:gd name="connsiteY13" fmla="*/ 2552328 h 3254097"/>
              <a:gd name="connsiteX14" fmla="*/ 4989407 w 5384851"/>
              <a:gd name="connsiteY14" fmla="*/ 2683284 h 3254097"/>
              <a:gd name="connsiteX15" fmla="*/ 5186587 w 5384851"/>
              <a:gd name="connsiteY15" fmla="*/ 2898362 h 3254097"/>
              <a:gd name="connsiteX16" fmla="*/ 5252067 w 5384851"/>
              <a:gd name="connsiteY16" fmla="*/ 3006395 h 3254097"/>
              <a:gd name="connsiteX17" fmla="*/ 5365294 w 5384851"/>
              <a:gd name="connsiteY17" fmla="*/ 3252478 h 3254097"/>
              <a:gd name="connsiteX18" fmla="*/ 4808474 w 5384851"/>
              <a:gd name="connsiteY18" fmla="*/ 2874199 h 3254097"/>
              <a:gd name="connsiteX19" fmla="*/ 4287939 w 5384851"/>
              <a:gd name="connsiteY19" fmla="*/ 2479757 h 3254097"/>
              <a:gd name="connsiteX20" fmla="*/ 3751900 w 5384851"/>
              <a:gd name="connsiteY20" fmla="*/ 2080119 h 3254097"/>
              <a:gd name="connsiteX21" fmla="*/ 3532866 w 5384851"/>
              <a:gd name="connsiteY21" fmla="*/ 1802863 h 3254097"/>
              <a:gd name="connsiteX22" fmla="*/ 3150134 w 5384851"/>
              <a:gd name="connsiteY22" fmla="*/ 1545730 h 3254097"/>
              <a:gd name="connsiteX23" fmla="*/ 2936378 w 5384851"/>
              <a:gd name="connsiteY23" fmla="*/ 1343849 h 3254097"/>
              <a:gd name="connsiteX24" fmla="*/ 2540287 w 5384851"/>
              <a:gd name="connsiteY24" fmla="*/ 1318696 h 3254097"/>
              <a:gd name="connsiteX25" fmla="*/ 1591415 w 5384851"/>
              <a:gd name="connsiteY25" fmla="*/ 987589 h 3254097"/>
              <a:gd name="connsiteX26" fmla="*/ 1226331 w 5384851"/>
              <a:gd name="connsiteY26" fmla="*/ 619454 h 3254097"/>
              <a:gd name="connsiteX27" fmla="*/ 585064 w 5384851"/>
              <a:gd name="connsiteY27" fmla="*/ 405698 h 3254097"/>
              <a:gd name="connsiteX28" fmla="*/ 145677 w 5384851"/>
              <a:gd name="connsiteY28" fmla="*/ 310696 h 3254097"/>
              <a:gd name="connsiteX29" fmla="*/ 3173 w 5384851"/>
              <a:gd name="connsiteY29" fmla="*/ 156317 h 3254097"/>
              <a:gd name="connsiteX30" fmla="*/ 62550 w 5384851"/>
              <a:gd name="connsiteY30" fmla="*/ 13813 h 3254097"/>
              <a:gd name="connsiteX31" fmla="*/ 216929 w 5384851"/>
              <a:gd name="connsiteY31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74926 w 5384851"/>
              <a:gd name="connsiteY12" fmla="*/ 2314326 h 3254097"/>
              <a:gd name="connsiteX13" fmla="*/ 4729565 w 5384851"/>
              <a:gd name="connsiteY13" fmla="*/ 2254616 h 3254097"/>
              <a:gd name="connsiteX14" fmla="*/ 4786785 w 5384851"/>
              <a:gd name="connsiteY14" fmla="*/ 2552328 h 3254097"/>
              <a:gd name="connsiteX15" fmla="*/ 4989407 w 5384851"/>
              <a:gd name="connsiteY15" fmla="*/ 2683284 h 3254097"/>
              <a:gd name="connsiteX16" fmla="*/ 5186587 w 5384851"/>
              <a:gd name="connsiteY16" fmla="*/ 2898362 h 3254097"/>
              <a:gd name="connsiteX17" fmla="*/ 5252067 w 5384851"/>
              <a:gd name="connsiteY17" fmla="*/ 3006395 h 3254097"/>
              <a:gd name="connsiteX18" fmla="*/ 5365294 w 5384851"/>
              <a:gd name="connsiteY18" fmla="*/ 3252478 h 3254097"/>
              <a:gd name="connsiteX19" fmla="*/ 4808474 w 5384851"/>
              <a:gd name="connsiteY19" fmla="*/ 2874199 h 3254097"/>
              <a:gd name="connsiteX20" fmla="*/ 4287939 w 5384851"/>
              <a:gd name="connsiteY20" fmla="*/ 2479757 h 3254097"/>
              <a:gd name="connsiteX21" fmla="*/ 3751900 w 5384851"/>
              <a:gd name="connsiteY21" fmla="*/ 2080119 h 3254097"/>
              <a:gd name="connsiteX22" fmla="*/ 3532866 w 5384851"/>
              <a:gd name="connsiteY22" fmla="*/ 1802863 h 3254097"/>
              <a:gd name="connsiteX23" fmla="*/ 3150134 w 5384851"/>
              <a:gd name="connsiteY23" fmla="*/ 1545730 h 3254097"/>
              <a:gd name="connsiteX24" fmla="*/ 2936378 w 5384851"/>
              <a:gd name="connsiteY24" fmla="*/ 1343849 h 3254097"/>
              <a:gd name="connsiteX25" fmla="*/ 2540287 w 5384851"/>
              <a:gd name="connsiteY25" fmla="*/ 1318696 h 3254097"/>
              <a:gd name="connsiteX26" fmla="*/ 1591415 w 5384851"/>
              <a:gd name="connsiteY26" fmla="*/ 987589 h 3254097"/>
              <a:gd name="connsiteX27" fmla="*/ 1226331 w 5384851"/>
              <a:gd name="connsiteY27" fmla="*/ 619454 h 3254097"/>
              <a:gd name="connsiteX28" fmla="*/ 585064 w 5384851"/>
              <a:gd name="connsiteY28" fmla="*/ 405698 h 3254097"/>
              <a:gd name="connsiteX29" fmla="*/ 145677 w 5384851"/>
              <a:gd name="connsiteY29" fmla="*/ 310696 h 3254097"/>
              <a:gd name="connsiteX30" fmla="*/ 3173 w 5384851"/>
              <a:gd name="connsiteY30" fmla="*/ 156317 h 3254097"/>
              <a:gd name="connsiteX31" fmla="*/ 62550 w 5384851"/>
              <a:gd name="connsiteY31" fmla="*/ 13813 h 3254097"/>
              <a:gd name="connsiteX32" fmla="*/ 216929 w 5384851"/>
              <a:gd name="connsiteY32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74926 w 5384851"/>
              <a:gd name="connsiteY12" fmla="*/ 2314326 h 3254097"/>
              <a:gd name="connsiteX13" fmla="*/ 4729565 w 5384851"/>
              <a:gd name="connsiteY13" fmla="*/ 2254616 h 3254097"/>
              <a:gd name="connsiteX14" fmla="*/ 4883945 w 5384851"/>
              <a:gd name="connsiteY14" fmla="*/ 2468372 h 3254097"/>
              <a:gd name="connsiteX15" fmla="*/ 4786785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936378 w 5384851"/>
              <a:gd name="connsiteY25" fmla="*/ 1343849 h 3254097"/>
              <a:gd name="connsiteX26" fmla="*/ 2540287 w 5384851"/>
              <a:gd name="connsiteY26" fmla="*/ 1318696 h 3254097"/>
              <a:gd name="connsiteX27" fmla="*/ 1591415 w 5384851"/>
              <a:gd name="connsiteY27" fmla="*/ 987589 h 3254097"/>
              <a:gd name="connsiteX28" fmla="*/ 1226331 w 5384851"/>
              <a:gd name="connsiteY28" fmla="*/ 619454 h 3254097"/>
              <a:gd name="connsiteX29" fmla="*/ 585064 w 5384851"/>
              <a:gd name="connsiteY29" fmla="*/ 405698 h 3254097"/>
              <a:gd name="connsiteX30" fmla="*/ 145677 w 5384851"/>
              <a:gd name="connsiteY30" fmla="*/ 310696 h 3254097"/>
              <a:gd name="connsiteX31" fmla="*/ 3173 w 5384851"/>
              <a:gd name="connsiteY31" fmla="*/ 156317 h 3254097"/>
              <a:gd name="connsiteX32" fmla="*/ 62550 w 5384851"/>
              <a:gd name="connsiteY32" fmla="*/ 13813 h 3254097"/>
              <a:gd name="connsiteX33" fmla="*/ 216929 w 5384851"/>
              <a:gd name="connsiteY33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86802 w 5384851"/>
              <a:gd name="connsiteY12" fmla="*/ 2171822 h 3254097"/>
              <a:gd name="connsiteX13" fmla="*/ 4729565 w 5384851"/>
              <a:gd name="connsiteY13" fmla="*/ 2254616 h 3254097"/>
              <a:gd name="connsiteX14" fmla="*/ 4883945 w 5384851"/>
              <a:gd name="connsiteY14" fmla="*/ 2468372 h 3254097"/>
              <a:gd name="connsiteX15" fmla="*/ 4786785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936378 w 5384851"/>
              <a:gd name="connsiteY25" fmla="*/ 1343849 h 3254097"/>
              <a:gd name="connsiteX26" fmla="*/ 2540287 w 5384851"/>
              <a:gd name="connsiteY26" fmla="*/ 1318696 h 3254097"/>
              <a:gd name="connsiteX27" fmla="*/ 1591415 w 5384851"/>
              <a:gd name="connsiteY27" fmla="*/ 987589 h 3254097"/>
              <a:gd name="connsiteX28" fmla="*/ 1226331 w 5384851"/>
              <a:gd name="connsiteY28" fmla="*/ 619454 h 3254097"/>
              <a:gd name="connsiteX29" fmla="*/ 585064 w 5384851"/>
              <a:gd name="connsiteY29" fmla="*/ 405698 h 3254097"/>
              <a:gd name="connsiteX30" fmla="*/ 145677 w 5384851"/>
              <a:gd name="connsiteY30" fmla="*/ 310696 h 3254097"/>
              <a:gd name="connsiteX31" fmla="*/ 3173 w 5384851"/>
              <a:gd name="connsiteY31" fmla="*/ 156317 h 3254097"/>
              <a:gd name="connsiteX32" fmla="*/ 62550 w 5384851"/>
              <a:gd name="connsiteY32" fmla="*/ 13813 h 3254097"/>
              <a:gd name="connsiteX33" fmla="*/ 216929 w 5384851"/>
              <a:gd name="connsiteY33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86802 w 5384851"/>
              <a:gd name="connsiteY12" fmla="*/ 2171822 h 3254097"/>
              <a:gd name="connsiteX13" fmla="*/ 4729565 w 5384851"/>
              <a:gd name="connsiteY13" fmla="*/ 2254616 h 3254097"/>
              <a:gd name="connsiteX14" fmla="*/ 4883945 w 5384851"/>
              <a:gd name="connsiteY14" fmla="*/ 2468372 h 3254097"/>
              <a:gd name="connsiteX15" fmla="*/ 4941164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936378 w 5384851"/>
              <a:gd name="connsiteY25" fmla="*/ 1343849 h 3254097"/>
              <a:gd name="connsiteX26" fmla="*/ 2540287 w 5384851"/>
              <a:gd name="connsiteY26" fmla="*/ 1318696 h 3254097"/>
              <a:gd name="connsiteX27" fmla="*/ 1591415 w 5384851"/>
              <a:gd name="connsiteY27" fmla="*/ 987589 h 3254097"/>
              <a:gd name="connsiteX28" fmla="*/ 1226331 w 5384851"/>
              <a:gd name="connsiteY28" fmla="*/ 619454 h 3254097"/>
              <a:gd name="connsiteX29" fmla="*/ 585064 w 5384851"/>
              <a:gd name="connsiteY29" fmla="*/ 405698 h 3254097"/>
              <a:gd name="connsiteX30" fmla="*/ 145677 w 5384851"/>
              <a:gd name="connsiteY30" fmla="*/ 310696 h 3254097"/>
              <a:gd name="connsiteX31" fmla="*/ 3173 w 5384851"/>
              <a:gd name="connsiteY31" fmla="*/ 156317 h 3254097"/>
              <a:gd name="connsiteX32" fmla="*/ 62550 w 5384851"/>
              <a:gd name="connsiteY32" fmla="*/ 13813 h 3254097"/>
              <a:gd name="connsiteX33" fmla="*/ 216929 w 5384851"/>
              <a:gd name="connsiteY33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86802 w 5384851"/>
              <a:gd name="connsiteY12" fmla="*/ 2171822 h 3254097"/>
              <a:gd name="connsiteX13" fmla="*/ 4818465 w 5384851"/>
              <a:gd name="connsiteY13" fmla="*/ 2191116 h 3254097"/>
              <a:gd name="connsiteX14" fmla="*/ 4883945 w 5384851"/>
              <a:gd name="connsiteY14" fmla="*/ 2468372 h 3254097"/>
              <a:gd name="connsiteX15" fmla="*/ 4941164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936378 w 5384851"/>
              <a:gd name="connsiteY25" fmla="*/ 1343849 h 3254097"/>
              <a:gd name="connsiteX26" fmla="*/ 2540287 w 5384851"/>
              <a:gd name="connsiteY26" fmla="*/ 1318696 h 3254097"/>
              <a:gd name="connsiteX27" fmla="*/ 1591415 w 5384851"/>
              <a:gd name="connsiteY27" fmla="*/ 987589 h 3254097"/>
              <a:gd name="connsiteX28" fmla="*/ 1226331 w 5384851"/>
              <a:gd name="connsiteY28" fmla="*/ 619454 h 3254097"/>
              <a:gd name="connsiteX29" fmla="*/ 585064 w 5384851"/>
              <a:gd name="connsiteY29" fmla="*/ 405698 h 3254097"/>
              <a:gd name="connsiteX30" fmla="*/ 145677 w 5384851"/>
              <a:gd name="connsiteY30" fmla="*/ 310696 h 3254097"/>
              <a:gd name="connsiteX31" fmla="*/ 3173 w 5384851"/>
              <a:gd name="connsiteY31" fmla="*/ 156317 h 3254097"/>
              <a:gd name="connsiteX32" fmla="*/ 62550 w 5384851"/>
              <a:gd name="connsiteY32" fmla="*/ 13813 h 3254097"/>
              <a:gd name="connsiteX33" fmla="*/ 216929 w 5384851"/>
              <a:gd name="connsiteY33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99502 w 5384851"/>
              <a:gd name="connsiteY12" fmla="*/ 2089272 h 3254097"/>
              <a:gd name="connsiteX13" fmla="*/ 4818465 w 5384851"/>
              <a:gd name="connsiteY13" fmla="*/ 2191116 h 3254097"/>
              <a:gd name="connsiteX14" fmla="*/ 4883945 w 5384851"/>
              <a:gd name="connsiteY14" fmla="*/ 2468372 h 3254097"/>
              <a:gd name="connsiteX15" fmla="*/ 4941164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936378 w 5384851"/>
              <a:gd name="connsiteY25" fmla="*/ 1343849 h 3254097"/>
              <a:gd name="connsiteX26" fmla="*/ 2540287 w 5384851"/>
              <a:gd name="connsiteY26" fmla="*/ 1318696 h 3254097"/>
              <a:gd name="connsiteX27" fmla="*/ 1591415 w 5384851"/>
              <a:gd name="connsiteY27" fmla="*/ 987589 h 3254097"/>
              <a:gd name="connsiteX28" fmla="*/ 1226331 w 5384851"/>
              <a:gd name="connsiteY28" fmla="*/ 619454 h 3254097"/>
              <a:gd name="connsiteX29" fmla="*/ 585064 w 5384851"/>
              <a:gd name="connsiteY29" fmla="*/ 405698 h 3254097"/>
              <a:gd name="connsiteX30" fmla="*/ 145677 w 5384851"/>
              <a:gd name="connsiteY30" fmla="*/ 310696 h 3254097"/>
              <a:gd name="connsiteX31" fmla="*/ 3173 w 5384851"/>
              <a:gd name="connsiteY31" fmla="*/ 156317 h 3254097"/>
              <a:gd name="connsiteX32" fmla="*/ 62550 w 5384851"/>
              <a:gd name="connsiteY32" fmla="*/ 13813 h 3254097"/>
              <a:gd name="connsiteX33" fmla="*/ 216929 w 5384851"/>
              <a:gd name="connsiteY33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829501 w 5384851"/>
              <a:gd name="connsiteY8" fmla="*/ 10825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99502 w 5384851"/>
              <a:gd name="connsiteY12" fmla="*/ 2089272 h 3254097"/>
              <a:gd name="connsiteX13" fmla="*/ 4818465 w 5384851"/>
              <a:gd name="connsiteY13" fmla="*/ 2191116 h 3254097"/>
              <a:gd name="connsiteX14" fmla="*/ 4960145 w 5384851"/>
              <a:gd name="connsiteY14" fmla="*/ 2385822 h 3254097"/>
              <a:gd name="connsiteX15" fmla="*/ 4941164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936378 w 5384851"/>
              <a:gd name="connsiteY25" fmla="*/ 1343849 h 3254097"/>
              <a:gd name="connsiteX26" fmla="*/ 2540287 w 5384851"/>
              <a:gd name="connsiteY26" fmla="*/ 1318696 h 3254097"/>
              <a:gd name="connsiteX27" fmla="*/ 1591415 w 5384851"/>
              <a:gd name="connsiteY27" fmla="*/ 987589 h 3254097"/>
              <a:gd name="connsiteX28" fmla="*/ 1226331 w 5384851"/>
              <a:gd name="connsiteY28" fmla="*/ 619454 h 3254097"/>
              <a:gd name="connsiteX29" fmla="*/ 585064 w 5384851"/>
              <a:gd name="connsiteY29" fmla="*/ 405698 h 3254097"/>
              <a:gd name="connsiteX30" fmla="*/ 145677 w 5384851"/>
              <a:gd name="connsiteY30" fmla="*/ 310696 h 3254097"/>
              <a:gd name="connsiteX31" fmla="*/ 3173 w 5384851"/>
              <a:gd name="connsiteY31" fmla="*/ 156317 h 3254097"/>
              <a:gd name="connsiteX32" fmla="*/ 62550 w 5384851"/>
              <a:gd name="connsiteY32" fmla="*/ 13813 h 3254097"/>
              <a:gd name="connsiteX33" fmla="*/ 216929 w 5384851"/>
              <a:gd name="connsiteY33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880711 h 3254097"/>
              <a:gd name="connsiteX8" fmla="*/ 2937451 w 5384851"/>
              <a:gd name="connsiteY8" fmla="*/ 8920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99502 w 5384851"/>
              <a:gd name="connsiteY12" fmla="*/ 2089272 h 3254097"/>
              <a:gd name="connsiteX13" fmla="*/ 4818465 w 5384851"/>
              <a:gd name="connsiteY13" fmla="*/ 2191116 h 3254097"/>
              <a:gd name="connsiteX14" fmla="*/ 4960145 w 5384851"/>
              <a:gd name="connsiteY14" fmla="*/ 2385822 h 3254097"/>
              <a:gd name="connsiteX15" fmla="*/ 4941164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936378 w 5384851"/>
              <a:gd name="connsiteY25" fmla="*/ 1343849 h 3254097"/>
              <a:gd name="connsiteX26" fmla="*/ 2540287 w 5384851"/>
              <a:gd name="connsiteY26" fmla="*/ 1318696 h 3254097"/>
              <a:gd name="connsiteX27" fmla="*/ 1591415 w 5384851"/>
              <a:gd name="connsiteY27" fmla="*/ 987589 h 3254097"/>
              <a:gd name="connsiteX28" fmla="*/ 1226331 w 5384851"/>
              <a:gd name="connsiteY28" fmla="*/ 619454 h 3254097"/>
              <a:gd name="connsiteX29" fmla="*/ 585064 w 5384851"/>
              <a:gd name="connsiteY29" fmla="*/ 405698 h 3254097"/>
              <a:gd name="connsiteX30" fmla="*/ 145677 w 5384851"/>
              <a:gd name="connsiteY30" fmla="*/ 310696 h 3254097"/>
              <a:gd name="connsiteX31" fmla="*/ 3173 w 5384851"/>
              <a:gd name="connsiteY31" fmla="*/ 156317 h 3254097"/>
              <a:gd name="connsiteX32" fmla="*/ 62550 w 5384851"/>
              <a:gd name="connsiteY32" fmla="*/ 13813 h 3254097"/>
              <a:gd name="connsiteX33" fmla="*/ 216929 w 5384851"/>
              <a:gd name="connsiteY33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779111 h 3254097"/>
              <a:gd name="connsiteX8" fmla="*/ 2937451 w 5384851"/>
              <a:gd name="connsiteY8" fmla="*/ 892092 h 3254097"/>
              <a:gd name="connsiteX9" fmla="*/ 3340140 w 5384851"/>
              <a:gd name="connsiteY9" fmla="*/ 140322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99502 w 5384851"/>
              <a:gd name="connsiteY12" fmla="*/ 2089272 h 3254097"/>
              <a:gd name="connsiteX13" fmla="*/ 4818465 w 5384851"/>
              <a:gd name="connsiteY13" fmla="*/ 2191116 h 3254097"/>
              <a:gd name="connsiteX14" fmla="*/ 4960145 w 5384851"/>
              <a:gd name="connsiteY14" fmla="*/ 2385822 h 3254097"/>
              <a:gd name="connsiteX15" fmla="*/ 4941164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936378 w 5384851"/>
              <a:gd name="connsiteY25" fmla="*/ 1343849 h 3254097"/>
              <a:gd name="connsiteX26" fmla="*/ 2540287 w 5384851"/>
              <a:gd name="connsiteY26" fmla="*/ 1318696 h 3254097"/>
              <a:gd name="connsiteX27" fmla="*/ 1591415 w 5384851"/>
              <a:gd name="connsiteY27" fmla="*/ 987589 h 3254097"/>
              <a:gd name="connsiteX28" fmla="*/ 1226331 w 5384851"/>
              <a:gd name="connsiteY28" fmla="*/ 619454 h 3254097"/>
              <a:gd name="connsiteX29" fmla="*/ 585064 w 5384851"/>
              <a:gd name="connsiteY29" fmla="*/ 405698 h 3254097"/>
              <a:gd name="connsiteX30" fmla="*/ 145677 w 5384851"/>
              <a:gd name="connsiteY30" fmla="*/ 310696 h 3254097"/>
              <a:gd name="connsiteX31" fmla="*/ 3173 w 5384851"/>
              <a:gd name="connsiteY31" fmla="*/ 156317 h 3254097"/>
              <a:gd name="connsiteX32" fmla="*/ 62550 w 5384851"/>
              <a:gd name="connsiteY32" fmla="*/ 13813 h 3254097"/>
              <a:gd name="connsiteX33" fmla="*/ 216929 w 5384851"/>
              <a:gd name="connsiteY33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779111 h 3254097"/>
              <a:gd name="connsiteX8" fmla="*/ 2937451 w 5384851"/>
              <a:gd name="connsiteY8" fmla="*/ 892092 h 3254097"/>
              <a:gd name="connsiteX9" fmla="*/ 3429040 w 5384851"/>
              <a:gd name="connsiteY9" fmla="*/ 137147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99502 w 5384851"/>
              <a:gd name="connsiteY12" fmla="*/ 2089272 h 3254097"/>
              <a:gd name="connsiteX13" fmla="*/ 4818465 w 5384851"/>
              <a:gd name="connsiteY13" fmla="*/ 2191116 h 3254097"/>
              <a:gd name="connsiteX14" fmla="*/ 4960145 w 5384851"/>
              <a:gd name="connsiteY14" fmla="*/ 2385822 h 3254097"/>
              <a:gd name="connsiteX15" fmla="*/ 4941164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936378 w 5384851"/>
              <a:gd name="connsiteY25" fmla="*/ 1343849 h 3254097"/>
              <a:gd name="connsiteX26" fmla="*/ 2540287 w 5384851"/>
              <a:gd name="connsiteY26" fmla="*/ 1318696 h 3254097"/>
              <a:gd name="connsiteX27" fmla="*/ 1591415 w 5384851"/>
              <a:gd name="connsiteY27" fmla="*/ 987589 h 3254097"/>
              <a:gd name="connsiteX28" fmla="*/ 1226331 w 5384851"/>
              <a:gd name="connsiteY28" fmla="*/ 619454 h 3254097"/>
              <a:gd name="connsiteX29" fmla="*/ 585064 w 5384851"/>
              <a:gd name="connsiteY29" fmla="*/ 405698 h 3254097"/>
              <a:gd name="connsiteX30" fmla="*/ 145677 w 5384851"/>
              <a:gd name="connsiteY30" fmla="*/ 310696 h 3254097"/>
              <a:gd name="connsiteX31" fmla="*/ 3173 w 5384851"/>
              <a:gd name="connsiteY31" fmla="*/ 156317 h 3254097"/>
              <a:gd name="connsiteX32" fmla="*/ 62550 w 5384851"/>
              <a:gd name="connsiteY32" fmla="*/ 13813 h 3254097"/>
              <a:gd name="connsiteX33" fmla="*/ 216929 w 5384851"/>
              <a:gd name="connsiteY33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779111 h 3254097"/>
              <a:gd name="connsiteX8" fmla="*/ 2937451 w 5384851"/>
              <a:gd name="connsiteY8" fmla="*/ 892092 h 3254097"/>
              <a:gd name="connsiteX9" fmla="*/ 3429040 w 5384851"/>
              <a:gd name="connsiteY9" fmla="*/ 137147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99502 w 5384851"/>
              <a:gd name="connsiteY12" fmla="*/ 2089272 h 3254097"/>
              <a:gd name="connsiteX13" fmla="*/ 4818465 w 5384851"/>
              <a:gd name="connsiteY13" fmla="*/ 2191116 h 3254097"/>
              <a:gd name="connsiteX14" fmla="*/ 4960145 w 5384851"/>
              <a:gd name="connsiteY14" fmla="*/ 2385822 h 3254097"/>
              <a:gd name="connsiteX15" fmla="*/ 4941164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834778 w 5384851"/>
              <a:gd name="connsiteY25" fmla="*/ 1293049 h 3254097"/>
              <a:gd name="connsiteX26" fmla="*/ 2540287 w 5384851"/>
              <a:gd name="connsiteY26" fmla="*/ 1318696 h 3254097"/>
              <a:gd name="connsiteX27" fmla="*/ 1591415 w 5384851"/>
              <a:gd name="connsiteY27" fmla="*/ 987589 h 3254097"/>
              <a:gd name="connsiteX28" fmla="*/ 1226331 w 5384851"/>
              <a:gd name="connsiteY28" fmla="*/ 619454 h 3254097"/>
              <a:gd name="connsiteX29" fmla="*/ 585064 w 5384851"/>
              <a:gd name="connsiteY29" fmla="*/ 405698 h 3254097"/>
              <a:gd name="connsiteX30" fmla="*/ 145677 w 5384851"/>
              <a:gd name="connsiteY30" fmla="*/ 310696 h 3254097"/>
              <a:gd name="connsiteX31" fmla="*/ 3173 w 5384851"/>
              <a:gd name="connsiteY31" fmla="*/ 156317 h 3254097"/>
              <a:gd name="connsiteX32" fmla="*/ 62550 w 5384851"/>
              <a:gd name="connsiteY32" fmla="*/ 13813 h 3254097"/>
              <a:gd name="connsiteX33" fmla="*/ 216929 w 5384851"/>
              <a:gd name="connsiteY33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779111 h 3254097"/>
              <a:gd name="connsiteX8" fmla="*/ 2937451 w 5384851"/>
              <a:gd name="connsiteY8" fmla="*/ 892092 h 3254097"/>
              <a:gd name="connsiteX9" fmla="*/ 3429040 w 5384851"/>
              <a:gd name="connsiteY9" fmla="*/ 137147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99502 w 5384851"/>
              <a:gd name="connsiteY12" fmla="*/ 2089272 h 3254097"/>
              <a:gd name="connsiteX13" fmla="*/ 4818465 w 5384851"/>
              <a:gd name="connsiteY13" fmla="*/ 2191116 h 3254097"/>
              <a:gd name="connsiteX14" fmla="*/ 4960145 w 5384851"/>
              <a:gd name="connsiteY14" fmla="*/ 2385822 h 3254097"/>
              <a:gd name="connsiteX15" fmla="*/ 4941164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834778 w 5384851"/>
              <a:gd name="connsiteY25" fmla="*/ 1293049 h 3254097"/>
              <a:gd name="connsiteX26" fmla="*/ 2565687 w 5384851"/>
              <a:gd name="connsiteY26" fmla="*/ 1312346 h 3254097"/>
              <a:gd name="connsiteX27" fmla="*/ 1591415 w 5384851"/>
              <a:gd name="connsiteY27" fmla="*/ 987589 h 3254097"/>
              <a:gd name="connsiteX28" fmla="*/ 1226331 w 5384851"/>
              <a:gd name="connsiteY28" fmla="*/ 619454 h 3254097"/>
              <a:gd name="connsiteX29" fmla="*/ 585064 w 5384851"/>
              <a:gd name="connsiteY29" fmla="*/ 405698 h 3254097"/>
              <a:gd name="connsiteX30" fmla="*/ 145677 w 5384851"/>
              <a:gd name="connsiteY30" fmla="*/ 310696 h 3254097"/>
              <a:gd name="connsiteX31" fmla="*/ 3173 w 5384851"/>
              <a:gd name="connsiteY31" fmla="*/ 156317 h 3254097"/>
              <a:gd name="connsiteX32" fmla="*/ 62550 w 5384851"/>
              <a:gd name="connsiteY32" fmla="*/ 13813 h 3254097"/>
              <a:gd name="connsiteX33" fmla="*/ 216929 w 5384851"/>
              <a:gd name="connsiteY33" fmla="*/ 25688 h 3254097"/>
              <a:gd name="connsiteX0" fmla="*/ 216929 w 5384851"/>
              <a:gd name="connsiteY0" fmla="*/ 25688 h 3254097"/>
              <a:gd name="connsiteX1" fmla="*/ 466311 w 5384851"/>
              <a:gd name="connsiteY1" fmla="*/ 156317 h 3254097"/>
              <a:gd name="connsiteX2" fmla="*/ 976950 w 5384851"/>
              <a:gd name="connsiteY2" fmla="*/ 168192 h 3254097"/>
              <a:gd name="connsiteX3" fmla="*/ 1356960 w 5384851"/>
              <a:gd name="connsiteY3" fmla="*/ 358197 h 3254097"/>
              <a:gd name="connsiteX4" fmla="*/ 1701344 w 5384851"/>
              <a:gd name="connsiteY4" fmla="*/ 643205 h 3254097"/>
              <a:gd name="connsiteX5" fmla="*/ 1962602 w 5384851"/>
              <a:gd name="connsiteY5" fmla="*/ 702582 h 3254097"/>
              <a:gd name="connsiteX6" fmla="*/ 2223859 w 5384851"/>
              <a:gd name="connsiteY6" fmla="*/ 821335 h 3254097"/>
              <a:gd name="connsiteX7" fmla="*/ 2508867 w 5384851"/>
              <a:gd name="connsiteY7" fmla="*/ 779111 h 3254097"/>
              <a:gd name="connsiteX8" fmla="*/ 2937451 w 5384851"/>
              <a:gd name="connsiteY8" fmla="*/ 892092 h 3254097"/>
              <a:gd name="connsiteX9" fmla="*/ 3429040 w 5384851"/>
              <a:gd name="connsiteY9" fmla="*/ 1371476 h 3254097"/>
              <a:gd name="connsiteX10" fmla="*/ 3993281 w 5384851"/>
              <a:gd name="connsiteY10" fmla="*/ 1901989 h 3254097"/>
              <a:gd name="connsiteX11" fmla="*/ 4337667 w 5384851"/>
              <a:gd name="connsiteY11" fmla="*/ 2091995 h 3254097"/>
              <a:gd name="connsiteX12" fmla="*/ 4599502 w 5384851"/>
              <a:gd name="connsiteY12" fmla="*/ 2089272 h 3254097"/>
              <a:gd name="connsiteX13" fmla="*/ 4818465 w 5384851"/>
              <a:gd name="connsiteY13" fmla="*/ 2191116 h 3254097"/>
              <a:gd name="connsiteX14" fmla="*/ 4960145 w 5384851"/>
              <a:gd name="connsiteY14" fmla="*/ 2385822 h 3254097"/>
              <a:gd name="connsiteX15" fmla="*/ 4941164 w 5384851"/>
              <a:gd name="connsiteY15" fmla="*/ 2552328 h 3254097"/>
              <a:gd name="connsiteX16" fmla="*/ 4989407 w 5384851"/>
              <a:gd name="connsiteY16" fmla="*/ 2683284 h 3254097"/>
              <a:gd name="connsiteX17" fmla="*/ 5186587 w 5384851"/>
              <a:gd name="connsiteY17" fmla="*/ 2898362 h 3254097"/>
              <a:gd name="connsiteX18" fmla="*/ 5252067 w 5384851"/>
              <a:gd name="connsiteY18" fmla="*/ 3006395 h 3254097"/>
              <a:gd name="connsiteX19" fmla="*/ 5365294 w 5384851"/>
              <a:gd name="connsiteY19" fmla="*/ 3252478 h 3254097"/>
              <a:gd name="connsiteX20" fmla="*/ 4808474 w 5384851"/>
              <a:gd name="connsiteY20" fmla="*/ 2874199 h 3254097"/>
              <a:gd name="connsiteX21" fmla="*/ 4287939 w 5384851"/>
              <a:gd name="connsiteY21" fmla="*/ 2479757 h 3254097"/>
              <a:gd name="connsiteX22" fmla="*/ 3751900 w 5384851"/>
              <a:gd name="connsiteY22" fmla="*/ 2080119 h 3254097"/>
              <a:gd name="connsiteX23" fmla="*/ 3532866 w 5384851"/>
              <a:gd name="connsiteY23" fmla="*/ 1802863 h 3254097"/>
              <a:gd name="connsiteX24" fmla="*/ 3150134 w 5384851"/>
              <a:gd name="connsiteY24" fmla="*/ 1545730 h 3254097"/>
              <a:gd name="connsiteX25" fmla="*/ 2834778 w 5384851"/>
              <a:gd name="connsiteY25" fmla="*/ 1293049 h 3254097"/>
              <a:gd name="connsiteX26" fmla="*/ 2565687 w 5384851"/>
              <a:gd name="connsiteY26" fmla="*/ 1312346 h 3254097"/>
              <a:gd name="connsiteX27" fmla="*/ 1933916 w 5384851"/>
              <a:gd name="connsiteY27" fmla="*/ 1111781 h 3254097"/>
              <a:gd name="connsiteX28" fmla="*/ 1591415 w 5384851"/>
              <a:gd name="connsiteY28" fmla="*/ 987589 h 3254097"/>
              <a:gd name="connsiteX29" fmla="*/ 1226331 w 5384851"/>
              <a:gd name="connsiteY29" fmla="*/ 619454 h 3254097"/>
              <a:gd name="connsiteX30" fmla="*/ 585064 w 5384851"/>
              <a:gd name="connsiteY30" fmla="*/ 405698 h 3254097"/>
              <a:gd name="connsiteX31" fmla="*/ 145677 w 5384851"/>
              <a:gd name="connsiteY31" fmla="*/ 310696 h 3254097"/>
              <a:gd name="connsiteX32" fmla="*/ 3173 w 5384851"/>
              <a:gd name="connsiteY32" fmla="*/ 156317 h 3254097"/>
              <a:gd name="connsiteX33" fmla="*/ 62550 w 5384851"/>
              <a:gd name="connsiteY33" fmla="*/ 13813 h 3254097"/>
              <a:gd name="connsiteX34" fmla="*/ 216929 w 5384851"/>
              <a:gd name="connsiteY34" fmla="*/ 25688 h 325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84851" h="3254097">
                <a:moveTo>
                  <a:pt x="216929" y="25688"/>
                </a:moveTo>
                <a:cubicBezTo>
                  <a:pt x="284223" y="49439"/>
                  <a:pt x="339641" y="132566"/>
                  <a:pt x="466311" y="156317"/>
                </a:cubicBezTo>
                <a:cubicBezTo>
                  <a:pt x="592981" y="180068"/>
                  <a:pt x="828509" y="134545"/>
                  <a:pt x="976950" y="168192"/>
                </a:cubicBezTo>
                <a:cubicBezTo>
                  <a:pt x="1125391" y="201839"/>
                  <a:pt x="1236228" y="279028"/>
                  <a:pt x="1356960" y="358197"/>
                </a:cubicBezTo>
                <a:cubicBezTo>
                  <a:pt x="1477692" y="437366"/>
                  <a:pt x="1600404" y="585808"/>
                  <a:pt x="1701344" y="643205"/>
                </a:cubicBezTo>
                <a:cubicBezTo>
                  <a:pt x="1802284" y="700602"/>
                  <a:pt x="1875516" y="672894"/>
                  <a:pt x="1962602" y="702582"/>
                </a:cubicBezTo>
                <a:cubicBezTo>
                  <a:pt x="2049688" y="732270"/>
                  <a:pt x="2132815" y="808580"/>
                  <a:pt x="2223859" y="821335"/>
                </a:cubicBezTo>
                <a:cubicBezTo>
                  <a:pt x="2314903" y="834090"/>
                  <a:pt x="2389935" y="767318"/>
                  <a:pt x="2508867" y="779111"/>
                </a:cubicBezTo>
                <a:cubicBezTo>
                  <a:pt x="2627799" y="790904"/>
                  <a:pt x="2784089" y="793364"/>
                  <a:pt x="2937451" y="892092"/>
                </a:cubicBezTo>
                <a:cubicBezTo>
                  <a:pt x="3090813" y="990820"/>
                  <a:pt x="3253068" y="1203160"/>
                  <a:pt x="3429040" y="1371476"/>
                </a:cubicBezTo>
                <a:cubicBezTo>
                  <a:pt x="3605012" y="1539792"/>
                  <a:pt x="3841843" y="1781903"/>
                  <a:pt x="3993281" y="1901989"/>
                </a:cubicBezTo>
                <a:cubicBezTo>
                  <a:pt x="4144719" y="2022075"/>
                  <a:pt x="4236630" y="2060781"/>
                  <a:pt x="4337667" y="2091995"/>
                </a:cubicBezTo>
                <a:cubicBezTo>
                  <a:pt x="4438704" y="2123209"/>
                  <a:pt x="4519369" y="2072752"/>
                  <a:pt x="4599502" y="2089272"/>
                </a:cubicBezTo>
                <a:cubicBezTo>
                  <a:pt x="4679635" y="2105792"/>
                  <a:pt x="4790713" y="2159504"/>
                  <a:pt x="4818465" y="2191116"/>
                </a:cubicBezTo>
                <a:cubicBezTo>
                  <a:pt x="4846218" y="2222728"/>
                  <a:pt x="4950608" y="2336203"/>
                  <a:pt x="4960145" y="2385822"/>
                </a:cubicBezTo>
                <a:cubicBezTo>
                  <a:pt x="4969682" y="2435441"/>
                  <a:pt x="4936287" y="2502751"/>
                  <a:pt x="4941164" y="2552328"/>
                </a:cubicBezTo>
                <a:cubicBezTo>
                  <a:pt x="4946041" y="2601905"/>
                  <a:pt x="4973573" y="2629845"/>
                  <a:pt x="4989407" y="2683284"/>
                </a:cubicBezTo>
                <a:cubicBezTo>
                  <a:pt x="5005241" y="2736723"/>
                  <a:pt x="5142810" y="2844510"/>
                  <a:pt x="5186587" y="2898362"/>
                </a:cubicBezTo>
                <a:cubicBezTo>
                  <a:pt x="5230364" y="2952214"/>
                  <a:pt x="5222283" y="2947376"/>
                  <a:pt x="5252067" y="3006395"/>
                </a:cubicBezTo>
                <a:cubicBezTo>
                  <a:pt x="5281851" y="3065414"/>
                  <a:pt x="5439226" y="3274511"/>
                  <a:pt x="5365294" y="3252478"/>
                </a:cubicBezTo>
                <a:cubicBezTo>
                  <a:pt x="5291362" y="3230445"/>
                  <a:pt x="4988033" y="3002986"/>
                  <a:pt x="4808474" y="2874199"/>
                </a:cubicBezTo>
                <a:cubicBezTo>
                  <a:pt x="4628915" y="2745412"/>
                  <a:pt x="4464035" y="2612104"/>
                  <a:pt x="4287939" y="2479757"/>
                </a:cubicBezTo>
                <a:cubicBezTo>
                  <a:pt x="4111843" y="2347410"/>
                  <a:pt x="3966645" y="2148485"/>
                  <a:pt x="3751900" y="2080119"/>
                </a:cubicBezTo>
                <a:cubicBezTo>
                  <a:pt x="3537155" y="2011753"/>
                  <a:pt x="3633160" y="1891928"/>
                  <a:pt x="3532866" y="1802863"/>
                </a:cubicBezTo>
                <a:cubicBezTo>
                  <a:pt x="3432572" y="1713798"/>
                  <a:pt x="3266482" y="1630699"/>
                  <a:pt x="3150134" y="1545730"/>
                </a:cubicBezTo>
                <a:cubicBezTo>
                  <a:pt x="3033786" y="1460761"/>
                  <a:pt x="2932186" y="1331946"/>
                  <a:pt x="2834778" y="1293049"/>
                </a:cubicBezTo>
                <a:cubicBezTo>
                  <a:pt x="2737370" y="1254152"/>
                  <a:pt x="2715831" y="1342557"/>
                  <a:pt x="2565687" y="1312346"/>
                </a:cubicBezTo>
                <a:cubicBezTo>
                  <a:pt x="2415543" y="1282135"/>
                  <a:pt x="2096295" y="1165907"/>
                  <a:pt x="1933916" y="1111781"/>
                </a:cubicBezTo>
                <a:cubicBezTo>
                  <a:pt x="1771537" y="1057655"/>
                  <a:pt x="1709346" y="1069643"/>
                  <a:pt x="1591415" y="987589"/>
                </a:cubicBezTo>
                <a:cubicBezTo>
                  <a:pt x="1473484" y="905535"/>
                  <a:pt x="1394056" y="716436"/>
                  <a:pt x="1226331" y="619454"/>
                </a:cubicBezTo>
                <a:cubicBezTo>
                  <a:pt x="1058606" y="522472"/>
                  <a:pt x="765173" y="457158"/>
                  <a:pt x="585064" y="405698"/>
                </a:cubicBezTo>
                <a:cubicBezTo>
                  <a:pt x="404955" y="354238"/>
                  <a:pt x="242659" y="352260"/>
                  <a:pt x="145677" y="310696"/>
                </a:cubicBezTo>
                <a:cubicBezTo>
                  <a:pt x="48695" y="269132"/>
                  <a:pt x="17028" y="205798"/>
                  <a:pt x="3173" y="156317"/>
                </a:cubicBezTo>
                <a:cubicBezTo>
                  <a:pt x="-10682" y="106836"/>
                  <a:pt x="22966" y="39543"/>
                  <a:pt x="62550" y="13813"/>
                </a:cubicBezTo>
                <a:cubicBezTo>
                  <a:pt x="102134" y="-11917"/>
                  <a:pt x="149635" y="1937"/>
                  <a:pt x="216929" y="25688"/>
                </a:cubicBezTo>
                <a:close/>
              </a:path>
            </a:pathLst>
          </a:custGeom>
          <a:noFill/>
          <a:ln w="76200">
            <a:solidFill>
              <a:srgbClr val="003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pSp>
        <p:nvGrpSpPr>
          <p:cNvPr id="11" name="Group 10"/>
          <p:cNvGrpSpPr/>
          <p:nvPr/>
        </p:nvGrpSpPr>
        <p:grpSpPr>
          <a:xfrm>
            <a:off x="5640776" y="3296859"/>
            <a:ext cx="3440901" cy="2205197"/>
            <a:chOff x="5592573" y="3204034"/>
            <a:chExt cx="3440901" cy="220519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0" t="12914" r="9336" b="11556"/>
            <a:stretch/>
          </p:blipFill>
          <p:spPr>
            <a:xfrm>
              <a:off x="5592573" y="3204034"/>
              <a:ext cx="3440901" cy="2205197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5592573" y="5179541"/>
              <a:ext cx="1380150" cy="229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sz="1400" dirty="0" smtClean="0">
                  <a:solidFill>
                    <a:schemeClr val="tx1"/>
                  </a:solidFill>
                </a:rPr>
                <a:t>Rijeka dubrovačka</a:t>
              </a:r>
              <a:endParaRPr lang="hr-H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271296" y="5639215"/>
            <a:ext cx="1230070" cy="27792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</a:rPr>
              <a:t>Dubrovnik</a:t>
            </a:r>
            <a:endParaRPr lang="hr-HR" sz="20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25788" y="4493437"/>
            <a:ext cx="437918" cy="20066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dirty="0" smtClean="0">
                <a:solidFill>
                  <a:schemeClr val="tx1"/>
                </a:solidFill>
              </a:rPr>
              <a:t>Ston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13855" y="3843235"/>
            <a:ext cx="628523" cy="20066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dirty="0" smtClean="0">
                <a:solidFill>
                  <a:schemeClr val="tx1"/>
                </a:solidFill>
              </a:rPr>
              <a:t>Orebić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267555" y="3968252"/>
            <a:ext cx="97374" cy="97374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Oval 21"/>
          <p:cNvSpPr/>
          <p:nvPr/>
        </p:nvSpPr>
        <p:spPr>
          <a:xfrm>
            <a:off x="3985485" y="4645412"/>
            <a:ext cx="97374" cy="97374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Freeform 5"/>
          <p:cNvSpPr/>
          <p:nvPr/>
        </p:nvSpPr>
        <p:spPr>
          <a:xfrm>
            <a:off x="6561791" y="3726435"/>
            <a:ext cx="2141155" cy="570410"/>
          </a:xfrm>
          <a:custGeom>
            <a:avLst/>
            <a:gdLst>
              <a:gd name="connsiteX0" fmla="*/ 321623 w 2815441"/>
              <a:gd name="connsiteY0" fmla="*/ 356382 h 750042"/>
              <a:gd name="connsiteX1" fmla="*/ 772885 w 2815441"/>
              <a:gd name="connsiteY1" fmla="*/ 249504 h 750042"/>
              <a:gd name="connsiteX2" fmla="*/ 1247898 w 2815441"/>
              <a:gd name="connsiteY2" fmla="*/ 118875 h 750042"/>
              <a:gd name="connsiteX3" fmla="*/ 1829789 w 2815441"/>
              <a:gd name="connsiteY3" fmla="*/ 166377 h 750042"/>
              <a:gd name="connsiteX4" fmla="*/ 2186049 w 2815441"/>
              <a:gd name="connsiteY4" fmla="*/ 178252 h 750042"/>
              <a:gd name="connsiteX5" fmla="*/ 2435430 w 2815441"/>
              <a:gd name="connsiteY5" fmla="*/ 118875 h 750042"/>
              <a:gd name="connsiteX6" fmla="*/ 2625436 w 2815441"/>
              <a:gd name="connsiteY6" fmla="*/ 122 h 750042"/>
              <a:gd name="connsiteX7" fmla="*/ 2815441 w 2815441"/>
              <a:gd name="connsiteY7" fmla="*/ 142626 h 750042"/>
              <a:gd name="connsiteX8" fmla="*/ 2625436 w 2815441"/>
              <a:gd name="connsiteY8" fmla="*/ 582013 h 750042"/>
              <a:gd name="connsiteX9" fmla="*/ 2245425 w 2815441"/>
              <a:gd name="connsiteY9" fmla="*/ 641390 h 750042"/>
              <a:gd name="connsiteX10" fmla="*/ 1960417 w 2815441"/>
              <a:gd name="connsiteY10" fmla="*/ 617639 h 750042"/>
              <a:gd name="connsiteX11" fmla="*/ 1580407 w 2815441"/>
              <a:gd name="connsiteY11" fmla="*/ 522636 h 750042"/>
              <a:gd name="connsiteX12" fmla="*/ 1010391 w 2815441"/>
              <a:gd name="connsiteY12" fmla="*/ 605764 h 750042"/>
              <a:gd name="connsiteX13" fmla="*/ 677882 w 2815441"/>
              <a:gd name="connsiteY13" fmla="*/ 700766 h 750042"/>
              <a:gd name="connsiteX14" fmla="*/ 523503 w 2815441"/>
              <a:gd name="connsiteY14" fmla="*/ 748268 h 750042"/>
              <a:gd name="connsiteX15" fmla="*/ 250371 w 2815441"/>
              <a:gd name="connsiteY15" fmla="*/ 641390 h 750042"/>
              <a:gd name="connsiteX16" fmla="*/ 989 w 2815441"/>
              <a:gd name="connsiteY16" fmla="*/ 451384 h 750042"/>
              <a:gd name="connsiteX17" fmla="*/ 321623 w 2815441"/>
              <a:gd name="connsiteY17" fmla="*/ 356382 h 75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15441" h="750042">
                <a:moveTo>
                  <a:pt x="321623" y="356382"/>
                </a:moveTo>
                <a:cubicBezTo>
                  <a:pt x="450272" y="322735"/>
                  <a:pt x="618506" y="289088"/>
                  <a:pt x="772885" y="249504"/>
                </a:cubicBezTo>
                <a:cubicBezTo>
                  <a:pt x="927264" y="209920"/>
                  <a:pt x="1071747" y="132729"/>
                  <a:pt x="1247898" y="118875"/>
                </a:cubicBezTo>
                <a:lnTo>
                  <a:pt x="1829789" y="166377"/>
                </a:lnTo>
                <a:cubicBezTo>
                  <a:pt x="1986147" y="176273"/>
                  <a:pt x="2085109" y="186169"/>
                  <a:pt x="2186049" y="178252"/>
                </a:cubicBezTo>
                <a:cubicBezTo>
                  <a:pt x="2286989" y="170335"/>
                  <a:pt x="2362199" y="148563"/>
                  <a:pt x="2435430" y="118875"/>
                </a:cubicBezTo>
                <a:cubicBezTo>
                  <a:pt x="2508661" y="89187"/>
                  <a:pt x="2562101" y="-3837"/>
                  <a:pt x="2625436" y="122"/>
                </a:cubicBezTo>
                <a:cubicBezTo>
                  <a:pt x="2688771" y="4080"/>
                  <a:pt x="2815441" y="45644"/>
                  <a:pt x="2815441" y="142626"/>
                </a:cubicBezTo>
                <a:cubicBezTo>
                  <a:pt x="2815441" y="239608"/>
                  <a:pt x="2720439" y="498886"/>
                  <a:pt x="2625436" y="582013"/>
                </a:cubicBezTo>
                <a:cubicBezTo>
                  <a:pt x="2530433" y="665140"/>
                  <a:pt x="2356261" y="635452"/>
                  <a:pt x="2245425" y="641390"/>
                </a:cubicBezTo>
                <a:cubicBezTo>
                  <a:pt x="2134589" y="647328"/>
                  <a:pt x="2071253" y="637431"/>
                  <a:pt x="1960417" y="617639"/>
                </a:cubicBezTo>
                <a:cubicBezTo>
                  <a:pt x="1849581" y="597847"/>
                  <a:pt x="1738745" y="524615"/>
                  <a:pt x="1580407" y="522636"/>
                </a:cubicBezTo>
                <a:cubicBezTo>
                  <a:pt x="1422069" y="520657"/>
                  <a:pt x="1160812" y="576076"/>
                  <a:pt x="1010391" y="605764"/>
                </a:cubicBezTo>
                <a:cubicBezTo>
                  <a:pt x="859970" y="635452"/>
                  <a:pt x="759030" y="677015"/>
                  <a:pt x="677882" y="700766"/>
                </a:cubicBezTo>
                <a:cubicBezTo>
                  <a:pt x="596734" y="724517"/>
                  <a:pt x="594755" y="758164"/>
                  <a:pt x="523503" y="748268"/>
                </a:cubicBezTo>
                <a:cubicBezTo>
                  <a:pt x="452251" y="738372"/>
                  <a:pt x="337457" y="690871"/>
                  <a:pt x="250371" y="641390"/>
                </a:cubicBezTo>
                <a:cubicBezTo>
                  <a:pt x="163285" y="591909"/>
                  <a:pt x="-14845" y="496906"/>
                  <a:pt x="989" y="451384"/>
                </a:cubicBezTo>
                <a:cubicBezTo>
                  <a:pt x="16823" y="405862"/>
                  <a:pt x="192974" y="390029"/>
                  <a:pt x="321623" y="35638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Rectangle 23"/>
          <p:cNvSpPr/>
          <p:nvPr/>
        </p:nvSpPr>
        <p:spPr>
          <a:xfrm>
            <a:off x="5220072" y="5948767"/>
            <a:ext cx="582869" cy="20066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dirty="0" smtClean="0">
                <a:solidFill>
                  <a:schemeClr val="tx1"/>
                </a:solidFill>
              </a:rPr>
              <a:t>Cavtat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06116" y="5868453"/>
            <a:ext cx="97374" cy="97374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 25"/>
          <p:cNvSpPr/>
          <p:nvPr/>
        </p:nvSpPr>
        <p:spPr>
          <a:xfrm>
            <a:off x="6137508" y="5712187"/>
            <a:ext cx="1511814" cy="242801"/>
          </a:xfrm>
          <a:prstGeom prst="rect">
            <a:avLst/>
          </a:prstGeom>
          <a:solidFill>
            <a:schemeClr val="bg1"/>
          </a:solidFill>
          <a:ln>
            <a:solidFill>
              <a:srgbClr val="1EA8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1600" dirty="0" smtClean="0">
                <a:solidFill>
                  <a:schemeClr val="tx1"/>
                </a:solidFill>
              </a:rPr>
              <a:t>Zračna luka Ćilipi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915876" y="5837070"/>
            <a:ext cx="194683" cy="184171"/>
          </a:xfrm>
          <a:prstGeom prst="ellipse">
            <a:avLst/>
          </a:prstGeom>
          <a:noFill/>
          <a:ln w="38100">
            <a:solidFill>
              <a:srgbClr val="1EA8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Rectangle 1"/>
          <p:cNvSpPr/>
          <p:nvPr/>
        </p:nvSpPr>
        <p:spPr>
          <a:xfrm>
            <a:off x="3963706" y="3334885"/>
            <a:ext cx="922625" cy="2769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40310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7" grpId="0" animBg="1"/>
      <p:bldP spid="19" grpId="0" animBg="1"/>
      <p:bldP spid="6" grpId="0" animBg="1"/>
      <p:bldP spid="24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018" y="-5795"/>
            <a:ext cx="5560103" cy="3953864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Srednja Dalmacija</a:t>
            </a:r>
            <a:endParaRPr lang="hr-HR" dirty="0"/>
          </a:p>
        </p:txBody>
      </p:sp>
      <p:sp>
        <p:nvSpPr>
          <p:cNvPr id="20" name="obala_opacity"/>
          <p:cNvSpPr/>
          <p:nvPr/>
        </p:nvSpPr>
        <p:spPr>
          <a:xfrm>
            <a:off x="5068553" y="1567042"/>
            <a:ext cx="3635746" cy="1909624"/>
          </a:xfrm>
          <a:custGeom>
            <a:avLst/>
            <a:gdLst>
              <a:gd name="connsiteX0" fmla="*/ 3513802 w 3635443"/>
              <a:gd name="connsiteY0" fmla="*/ 1888303 h 1911144"/>
              <a:gd name="connsiteX1" fmla="*/ 3634452 w 3635443"/>
              <a:gd name="connsiteY1" fmla="*/ 1831153 h 1911144"/>
              <a:gd name="connsiteX2" fmla="*/ 3494752 w 3635443"/>
              <a:gd name="connsiteY2" fmla="*/ 1640653 h 1911144"/>
              <a:gd name="connsiteX3" fmla="*/ 3158202 w 3635443"/>
              <a:gd name="connsiteY3" fmla="*/ 1424753 h 1911144"/>
              <a:gd name="connsiteX4" fmla="*/ 2770852 w 3635443"/>
              <a:gd name="connsiteY4" fmla="*/ 999303 h 1911144"/>
              <a:gd name="connsiteX5" fmla="*/ 2472402 w 3635443"/>
              <a:gd name="connsiteY5" fmla="*/ 675453 h 1911144"/>
              <a:gd name="connsiteX6" fmla="*/ 2135852 w 3635443"/>
              <a:gd name="connsiteY6" fmla="*/ 542103 h 1911144"/>
              <a:gd name="connsiteX7" fmla="*/ 1526252 w 3635443"/>
              <a:gd name="connsiteY7" fmla="*/ 173803 h 1911144"/>
              <a:gd name="connsiteX8" fmla="*/ 1348452 w 3635443"/>
              <a:gd name="connsiteY8" fmla="*/ 53153 h 1911144"/>
              <a:gd name="connsiteX9" fmla="*/ 1043652 w 3635443"/>
              <a:gd name="connsiteY9" fmla="*/ 2353 h 1911144"/>
              <a:gd name="connsiteX10" fmla="*/ 719802 w 3635443"/>
              <a:gd name="connsiteY10" fmla="*/ 123003 h 1911144"/>
              <a:gd name="connsiteX11" fmla="*/ 395952 w 3635443"/>
              <a:gd name="connsiteY11" fmla="*/ 142053 h 1911144"/>
              <a:gd name="connsiteX12" fmla="*/ 180052 w 3635443"/>
              <a:gd name="connsiteY12" fmla="*/ 84903 h 1911144"/>
              <a:gd name="connsiteX13" fmla="*/ 2252 w 3635443"/>
              <a:gd name="connsiteY13" fmla="*/ 357953 h 1911144"/>
              <a:gd name="connsiteX14" fmla="*/ 307052 w 3635443"/>
              <a:gd name="connsiteY14" fmla="*/ 389703 h 1911144"/>
              <a:gd name="connsiteX15" fmla="*/ 688052 w 3635443"/>
              <a:gd name="connsiteY15" fmla="*/ 396053 h 1911144"/>
              <a:gd name="connsiteX16" fmla="*/ 1056352 w 3635443"/>
              <a:gd name="connsiteY16" fmla="*/ 389703 h 1911144"/>
              <a:gd name="connsiteX17" fmla="*/ 1361152 w 3635443"/>
              <a:gd name="connsiteY17" fmla="*/ 345253 h 1911144"/>
              <a:gd name="connsiteX18" fmla="*/ 1615152 w 3635443"/>
              <a:gd name="connsiteY18" fmla="*/ 529403 h 1911144"/>
              <a:gd name="connsiteX19" fmla="*/ 1900902 w 3635443"/>
              <a:gd name="connsiteY19" fmla="*/ 656403 h 1911144"/>
              <a:gd name="connsiteX20" fmla="*/ 2364452 w 3635443"/>
              <a:gd name="connsiteY20" fmla="*/ 872303 h 1911144"/>
              <a:gd name="connsiteX21" fmla="*/ 2669252 w 3635443"/>
              <a:gd name="connsiteY21" fmla="*/ 1139003 h 1911144"/>
              <a:gd name="connsiteX22" fmla="*/ 2872452 w 3635443"/>
              <a:gd name="connsiteY22" fmla="*/ 1462853 h 1911144"/>
              <a:gd name="connsiteX23" fmla="*/ 3513802 w 3635443"/>
              <a:gd name="connsiteY23" fmla="*/ 1888303 h 1911144"/>
              <a:gd name="connsiteX0" fmla="*/ 3513802 w 3635443"/>
              <a:gd name="connsiteY0" fmla="*/ 1888303 h 1911144"/>
              <a:gd name="connsiteX1" fmla="*/ 3634452 w 3635443"/>
              <a:gd name="connsiteY1" fmla="*/ 1831153 h 1911144"/>
              <a:gd name="connsiteX2" fmla="*/ 3494752 w 3635443"/>
              <a:gd name="connsiteY2" fmla="*/ 1640653 h 1911144"/>
              <a:gd name="connsiteX3" fmla="*/ 3158202 w 3635443"/>
              <a:gd name="connsiteY3" fmla="*/ 1424753 h 1911144"/>
              <a:gd name="connsiteX4" fmla="*/ 2770852 w 3635443"/>
              <a:gd name="connsiteY4" fmla="*/ 999303 h 1911144"/>
              <a:gd name="connsiteX5" fmla="*/ 2472402 w 3635443"/>
              <a:gd name="connsiteY5" fmla="*/ 675453 h 1911144"/>
              <a:gd name="connsiteX6" fmla="*/ 2135852 w 3635443"/>
              <a:gd name="connsiteY6" fmla="*/ 542103 h 1911144"/>
              <a:gd name="connsiteX7" fmla="*/ 1526252 w 3635443"/>
              <a:gd name="connsiteY7" fmla="*/ 173803 h 1911144"/>
              <a:gd name="connsiteX8" fmla="*/ 1348452 w 3635443"/>
              <a:gd name="connsiteY8" fmla="*/ 53153 h 1911144"/>
              <a:gd name="connsiteX9" fmla="*/ 1043652 w 3635443"/>
              <a:gd name="connsiteY9" fmla="*/ 2353 h 1911144"/>
              <a:gd name="connsiteX10" fmla="*/ 719802 w 3635443"/>
              <a:gd name="connsiteY10" fmla="*/ 123003 h 1911144"/>
              <a:gd name="connsiteX11" fmla="*/ 395952 w 3635443"/>
              <a:gd name="connsiteY11" fmla="*/ 142053 h 1911144"/>
              <a:gd name="connsiteX12" fmla="*/ 180052 w 3635443"/>
              <a:gd name="connsiteY12" fmla="*/ 84903 h 1911144"/>
              <a:gd name="connsiteX13" fmla="*/ 2252 w 3635443"/>
              <a:gd name="connsiteY13" fmla="*/ 357953 h 1911144"/>
              <a:gd name="connsiteX14" fmla="*/ 307052 w 3635443"/>
              <a:gd name="connsiteY14" fmla="*/ 389703 h 1911144"/>
              <a:gd name="connsiteX15" fmla="*/ 745202 w 3635443"/>
              <a:gd name="connsiteY15" fmla="*/ 176978 h 1911144"/>
              <a:gd name="connsiteX16" fmla="*/ 1056352 w 3635443"/>
              <a:gd name="connsiteY16" fmla="*/ 389703 h 1911144"/>
              <a:gd name="connsiteX17" fmla="*/ 1361152 w 3635443"/>
              <a:gd name="connsiteY17" fmla="*/ 345253 h 1911144"/>
              <a:gd name="connsiteX18" fmla="*/ 1615152 w 3635443"/>
              <a:gd name="connsiteY18" fmla="*/ 529403 h 1911144"/>
              <a:gd name="connsiteX19" fmla="*/ 1900902 w 3635443"/>
              <a:gd name="connsiteY19" fmla="*/ 656403 h 1911144"/>
              <a:gd name="connsiteX20" fmla="*/ 2364452 w 3635443"/>
              <a:gd name="connsiteY20" fmla="*/ 872303 h 1911144"/>
              <a:gd name="connsiteX21" fmla="*/ 2669252 w 3635443"/>
              <a:gd name="connsiteY21" fmla="*/ 1139003 h 1911144"/>
              <a:gd name="connsiteX22" fmla="*/ 2872452 w 3635443"/>
              <a:gd name="connsiteY22" fmla="*/ 1462853 h 1911144"/>
              <a:gd name="connsiteX23" fmla="*/ 3513802 w 3635443"/>
              <a:gd name="connsiteY23" fmla="*/ 1888303 h 1911144"/>
              <a:gd name="connsiteX0" fmla="*/ 3512416 w 3634057"/>
              <a:gd name="connsiteY0" fmla="*/ 1888303 h 1911144"/>
              <a:gd name="connsiteX1" fmla="*/ 3633066 w 3634057"/>
              <a:gd name="connsiteY1" fmla="*/ 1831153 h 1911144"/>
              <a:gd name="connsiteX2" fmla="*/ 3493366 w 3634057"/>
              <a:gd name="connsiteY2" fmla="*/ 1640653 h 1911144"/>
              <a:gd name="connsiteX3" fmla="*/ 3156816 w 3634057"/>
              <a:gd name="connsiteY3" fmla="*/ 1424753 h 1911144"/>
              <a:gd name="connsiteX4" fmla="*/ 2769466 w 3634057"/>
              <a:gd name="connsiteY4" fmla="*/ 999303 h 1911144"/>
              <a:gd name="connsiteX5" fmla="*/ 2471016 w 3634057"/>
              <a:gd name="connsiteY5" fmla="*/ 675453 h 1911144"/>
              <a:gd name="connsiteX6" fmla="*/ 2134466 w 3634057"/>
              <a:gd name="connsiteY6" fmla="*/ 542103 h 1911144"/>
              <a:gd name="connsiteX7" fmla="*/ 1524866 w 3634057"/>
              <a:gd name="connsiteY7" fmla="*/ 173803 h 1911144"/>
              <a:gd name="connsiteX8" fmla="*/ 1347066 w 3634057"/>
              <a:gd name="connsiteY8" fmla="*/ 53153 h 1911144"/>
              <a:gd name="connsiteX9" fmla="*/ 1042266 w 3634057"/>
              <a:gd name="connsiteY9" fmla="*/ 2353 h 1911144"/>
              <a:gd name="connsiteX10" fmla="*/ 718416 w 3634057"/>
              <a:gd name="connsiteY10" fmla="*/ 123003 h 1911144"/>
              <a:gd name="connsiteX11" fmla="*/ 394566 w 3634057"/>
              <a:gd name="connsiteY11" fmla="*/ 142053 h 1911144"/>
              <a:gd name="connsiteX12" fmla="*/ 178666 w 3634057"/>
              <a:gd name="connsiteY12" fmla="*/ 84903 h 1911144"/>
              <a:gd name="connsiteX13" fmla="*/ 866 w 3634057"/>
              <a:gd name="connsiteY13" fmla="*/ 357953 h 1911144"/>
              <a:gd name="connsiteX14" fmla="*/ 253278 w 3634057"/>
              <a:gd name="connsiteY14" fmla="*/ 323028 h 1911144"/>
              <a:gd name="connsiteX15" fmla="*/ 743816 w 3634057"/>
              <a:gd name="connsiteY15" fmla="*/ 176978 h 1911144"/>
              <a:gd name="connsiteX16" fmla="*/ 1054966 w 3634057"/>
              <a:gd name="connsiteY16" fmla="*/ 389703 h 1911144"/>
              <a:gd name="connsiteX17" fmla="*/ 1359766 w 3634057"/>
              <a:gd name="connsiteY17" fmla="*/ 345253 h 1911144"/>
              <a:gd name="connsiteX18" fmla="*/ 1613766 w 3634057"/>
              <a:gd name="connsiteY18" fmla="*/ 529403 h 1911144"/>
              <a:gd name="connsiteX19" fmla="*/ 1899516 w 3634057"/>
              <a:gd name="connsiteY19" fmla="*/ 656403 h 1911144"/>
              <a:gd name="connsiteX20" fmla="*/ 2363066 w 3634057"/>
              <a:gd name="connsiteY20" fmla="*/ 872303 h 1911144"/>
              <a:gd name="connsiteX21" fmla="*/ 2667866 w 3634057"/>
              <a:gd name="connsiteY21" fmla="*/ 1139003 h 1911144"/>
              <a:gd name="connsiteX22" fmla="*/ 2871066 w 3634057"/>
              <a:gd name="connsiteY22" fmla="*/ 1462853 h 1911144"/>
              <a:gd name="connsiteX23" fmla="*/ 3512416 w 3634057"/>
              <a:gd name="connsiteY23" fmla="*/ 1888303 h 1911144"/>
              <a:gd name="connsiteX0" fmla="*/ 3512416 w 3634057"/>
              <a:gd name="connsiteY0" fmla="*/ 1888303 h 1911144"/>
              <a:gd name="connsiteX1" fmla="*/ 3633066 w 3634057"/>
              <a:gd name="connsiteY1" fmla="*/ 1831153 h 1911144"/>
              <a:gd name="connsiteX2" fmla="*/ 3493366 w 3634057"/>
              <a:gd name="connsiteY2" fmla="*/ 1640653 h 1911144"/>
              <a:gd name="connsiteX3" fmla="*/ 3156816 w 3634057"/>
              <a:gd name="connsiteY3" fmla="*/ 1424753 h 1911144"/>
              <a:gd name="connsiteX4" fmla="*/ 2769466 w 3634057"/>
              <a:gd name="connsiteY4" fmla="*/ 999303 h 1911144"/>
              <a:gd name="connsiteX5" fmla="*/ 2471016 w 3634057"/>
              <a:gd name="connsiteY5" fmla="*/ 675453 h 1911144"/>
              <a:gd name="connsiteX6" fmla="*/ 2134466 w 3634057"/>
              <a:gd name="connsiteY6" fmla="*/ 542103 h 1911144"/>
              <a:gd name="connsiteX7" fmla="*/ 1524866 w 3634057"/>
              <a:gd name="connsiteY7" fmla="*/ 173803 h 1911144"/>
              <a:gd name="connsiteX8" fmla="*/ 1347066 w 3634057"/>
              <a:gd name="connsiteY8" fmla="*/ 53153 h 1911144"/>
              <a:gd name="connsiteX9" fmla="*/ 1042266 w 3634057"/>
              <a:gd name="connsiteY9" fmla="*/ 2353 h 1911144"/>
              <a:gd name="connsiteX10" fmla="*/ 718416 w 3634057"/>
              <a:gd name="connsiteY10" fmla="*/ 123003 h 1911144"/>
              <a:gd name="connsiteX11" fmla="*/ 394566 w 3634057"/>
              <a:gd name="connsiteY11" fmla="*/ 142053 h 1911144"/>
              <a:gd name="connsiteX12" fmla="*/ 178666 w 3634057"/>
              <a:gd name="connsiteY12" fmla="*/ 84903 h 1911144"/>
              <a:gd name="connsiteX13" fmla="*/ 866 w 3634057"/>
              <a:gd name="connsiteY13" fmla="*/ 357953 h 1911144"/>
              <a:gd name="connsiteX14" fmla="*/ 253278 w 3634057"/>
              <a:gd name="connsiteY14" fmla="*/ 323028 h 1911144"/>
              <a:gd name="connsiteX15" fmla="*/ 762866 w 3634057"/>
              <a:gd name="connsiteY15" fmla="*/ 200791 h 1911144"/>
              <a:gd name="connsiteX16" fmla="*/ 1054966 w 3634057"/>
              <a:gd name="connsiteY16" fmla="*/ 389703 h 1911144"/>
              <a:gd name="connsiteX17" fmla="*/ 1359766 w 3634057"/>
              <a:gd name="connsiteY17" fmla="*/ 345253 h 1911144"/>
              <a:gd name="connsiteX18" fmla="*/ 1613766 w 3634057"/>
              <a:gd name="connsiteY18" fmla="*/ 529403 h 1911144"/>
              <a:gd name="connsiteX19" fmla="*/ 1899516 w 3634057"/>
              <a:gd name="connsiteY19" fmla="*/ 656403 h 1911144"/>
              <a:gd name="connsiteX20" fmla="*/ 2363066 w 3634057"/>
              <a:gd name="connsiteY20" fmla="*/ 872303 h 1911144"/>
              <a:gd name="connsiteX21" fmla="*/ 2667866 w 3634057"/>
              <a:gd name="connsiteY21" fmla="*/ 1139003 h 1911144"/>
              <a:gd name="connsiteX22" fmla="*/ 2871066 w 3634057"/>
              <a:gd name="connsiteY22" fmla="*/ 1462853 h 1911144"/>
              <a:gd name="connsiteX23" fmla="*/ 3512416 w 3634057"/>
              <a:gd name="connsiteY23" fmla="*/ 1888303 h 1911144"/>
              <a:gd name="connsiteX0" fmla="*/ 3514105 w 3635746"/>
              <a:gd name="connsiteY0" fmla="*/ 1888303 h 1911144"/>
              <a:gd name="connsiteX1" fmla="*/ 3634755 w 3635746"/>
              <a:gd name="connsiteY1" fmla="*/ 1831153 h 1911144"/>
              <a:gd name="connsiteX2" fmla="*/ 3495055 w 3635746"/>
              <a:gd name="connsiteY2" fmla="*/ 1640653 h 1911144"/>
              <a:gd name="connsiteX3" fmla="*/ 3158505 w 3635746"/>
              <a:gd name="connsiteY3" fmla="*/ 1424753 h 1911144"/>
              <a:gd name="connsiteX4" fmla="*/ 2771155 w 3635746"/>
              <a:gd name="connsiteY4" fmla="*/ 999303 h 1911144"/>
              <a:gd name="connsiteX5" fmla="*/ 2472705 w 3635746"/>
              <a:gd name="connsiteY5" fmla="*/ 675453 h 1911144"/>
              <a:gd name="connsiteX6" fmla="*/ 2136155 w 3635746"/>
              <a:gd name="connsiteY6" fmla="*/ 542103 h 1911144"/>
              <a:gd name="connsiteX7" fmla="*/ 1526555 w 3635746"/>
              <a:gd name="connsiteY7" fmla="*/ 173803 h 1911144"/>
              <a:gd name="connsiteX8" fmla="*/ 1348755 w 3635746"/>
              <a:gd name="connsiteY8" fmla="*/ 53153 h 1911144"/>
              <a:gd name="connsiteX9" fmla="*/ 1043955 w 3635746"/>
              <a:gd name="connsiteY9" fmla="*/ 2353 h 1911144"/>
              <a:gd name="connsiteX10" fmla="*/ 720105 w 3635746"/>
              <a:gd name="connsiteY10" fmla="*/ 123003 h 1911144"/>
              <a:gd name="connsiteX11" fmla="*/ 396255 w 3635746"/>
              <a:gd name="connsiteY11" fmla="*/ 142053 h 1911144"/>
              <a:gd name="connsiteX12" fmla="*/ 180355 w 3635746"/>
              <a:gd name="connsiteY12" fmla="*/ 84903 h 1911144"/>
              <a:gd name="connsiteX13" fmla="*/ 2555 w 3635746"/>
              <a:gd name="connsiteY13" fmla="*/ 357953 h 1911144"/>
              <a:gd name="connsiteX14" fmla="*/ 316879 w 3635746"/>
              <a:gd name="connsiteY14" fmla="*/ 346840 h 1911144"/>
              <a:gd name="connsiteX15" fmla="*/ 764555 w 3635746"/>
              <a:gd name="connsiteY15" fmla="*/ 200791 h 1911144"/>
              <a:gd name="connsiteX16" fmla="*/ 1056655 w 3635746"/>
              <a:gd name="connsiteY16" fmla="*/ 389703 h 1911144"/>
              <a:gd name="connsiteX17" fmla="*/ 1361455 w 3635746"/>
              <a:gd name="connsiteY17" fmla="*/ 345253 h 1911144"/>
              <a:gd name="connsiteX18" fmla="*/ 1615455 w 3635746"/>
              <a:gd name="connsiteY18" fmla="*/ 529403 h 1911144"/>
              <a:gd name="connsiteX19" fmla="*/ 1901205 w 3635746"/>
              <a:gd name="connsiteY19" fmla="*/ 656403 h 1911144"/>
              <a:gd name="connsiteX20" fmla="*/ 2364755 w 3635746"/>
              <a:gd name="connsiteY20" fmla="*/ 872303 h 1911144"/>
              <a:gd name="connsiteX21" fmla="*/ 2669555 w 3635746"/>
              <a:gd name="connsiteY21" fmla="*/ 1139003 h 1911144"/>
              <a:gd name="connsiteX22" fmla="*/ 2872755 w 3635746"/>
              <a:gd name="connsiteY22" fmla="*/ 1462853 h 1911144"/>
              <a:gd name="connsiteX23" fmla="*/ 3514105 w 3635746"/>
              <a:gd name="connsiteY23" fmla="*/ 1888303 h 1911144"/>
              <a:gd name="connsiteX0" fmla="*/ 3514105 w 3635746"/>
              <a:gd name="connsiteY0" fmla="*/ 1888303 h 1911144"/>
              <a:gd name="connsiteX1" fmla="*/ 3634755 w 3635746"/>
              <a:gd name="connsiteY1" fmla="*/ 1831153 h 1911144"/>
              <a:gd name="connsiteX2" fmla="*/ 3495055 w 3635746"/>
              <a:gd name="connsiteY2" fmla="*/ 1640653 h 1911144"/>
              <a:gd name="connsiteX3" fmla="*/ 3158505 w 3635746"/>
              <a:gd name="connsiteY3" fmla="*/ 1424753 h 1911144"/>
              <a:gd name="connsiteX4" fmla="*/ 2771155 w 3635746"/>
              <a:gd name="connsiteY4" fmla="*/ 999303 h 1911144"/>
              <a:gd name="connsiteX5" fmla="*/ 2472705 w 3635746"/>
              <a:gd name="connsiteY5" fmla="*/ 675453 h 1911144"/>
              <a:gd name="connsiteX6" fmla="*/ 2136155 w 3635746"/>
              <a:gd name="connsiteY6" fmla="*/ 542103 h 1911144"/>
              <a:gd name="connsiteX7" fmla="*/ 1526555 w 3635746"/>
              <a:gd name="connsiteY7" fmla="*/ 173803 h 1911144"/>
              <a:gd name="connsiteX8" fmla="*/ 1348755 w 3635746"/>
              <a:gd name="connsiteY8" fmla="*/ 53153 h 1911144"/>
              <a:gd name="connsiteX9" fmla="*/ 1043955 w 3635746"/>
              <a:gd name="connsiteY9" fmla="*/ 2353 h 1911144"/>
              <a:gd name="connsiteX10" fmla="*/ 720105 w 3635746"/>
              <a:gd name="connsiteY10" fmla="*/ 123003 h 1911144"/>
              <a:gd name="connsiteX11" fmla="*/ 396255 w 3635746"/>
              <a:gd name="connsiteY11" fmla="*/ 142053 h 1911144"/>
              <a:gd name="connsiteX12" fmla="*/ 180355 w 3635746"/>
              <a:gd name="connsiteY12" fmla="*/ 84903 h 1911144"/>
              <a:gd name="connsiteX13" fmla="*/ 2555 w 3635746"/>
              <a:gd name="connsiteY13" fmla="*/ 357953 h 1911144"/>
              <a:gd name="connsiteX14" fmla="*/ 316879 w 3635746"/>
              <a:gd name="connsiteY14" fmla="*/ 346840 h 1911144"/>
              <a:gd name="connsiteX15" fmla="*/ 764555 w 3635746"/>
              <a:gd name="connsiteY15" fmla="*/ 200791 h 1911144"/>
              <a:gd name="connsiteX16" fmla="*/ 1104280 w 3635746"/>
              <a:gd name="connsiteY16" fmla="*/ 318265 h 1911144"/>
              <a:gd name="connsiteX17" fmla="*/ 1361455 w 3635746"/>
              <a:gd name="connsiteY17" fmla="*/ 345253 h 1911144"/>
              <a:gd name="connsiteX18" fmla="*/ 1615455 w 3635746"/>
              <a:gd name="connsiteY18" fmla="*/ 529403 h 1911144"/>
              <a:gd name="connsiteX19" fmla="*/ 1901205 w 3635746"/>
              <a:gd name="connsiteY19" fmla="*/ 656403 h 1911144"/>
              <a:gd name="connsiteX20" fmla="*/ 2364755 w 3635746"/>
              <a:gd name="connsiteY20" fmla="*/ 872303 h 1911144"/>
              <a:gd name="connsiteX21" fmla="*/ 2669555 w 3635746"/>
              <a:gd name="connsiteY21" fmla="*/ 1139003 h 1911144"/>
              <a:gd name="connsiteX22" fmla="*/ 2872755 w 3635746"/>
              <a:gd name="connsiteY22" fmla="*/ 1462853 h 1911144"/>
              <a:gd name="connsiteX23" fmla="*/ 3514105 w 3635746"/>
              <a:gd name="connsiteY23" fmla="*/ 1888303 h 1911144"/>
              <a:gd name="connsiteX0" fmla="*/ 3514105 w 3635746"/>
              <a:gd name="connsiteY0" fmla="*/ 1888303 h 1911144"/>
              <a:gd name="connsiteX1" fmla="*/ 3634755 w 3635746"/>
              <a:gd name="connsiteY1" fmla="*/ 1831153 h 1911144"/>
              <a:gd name="connsiteX2" fmla="*/ 3495055 w 3635746"/>
              <a:gd name="connsiteY2" fmla="*/ 1640653 h 1911144"/>
              <a:gd name="connsiteX3" fmla="*/ 3158505 w 3635746"/>
              <a:gd name="connsiteY3" fmla="*/ 1424753 h 1911144"/>
              <a:gd name="connsiteX4" fmla="*/ 2771155 w 3635746"/>
              <a:gd name="connsiteY4" fmla="*/ 999303 h 1911144"/>
              <a:gd name="connsiteX5" fmla="*/ 2472705 w 3635746"/>
              <a:gd name="connsiteY5" fmla="*/ 675453 h 1911144"/>
              <a:gd name="connsiteX6" fmla="*/ 2136155 w 3635746"/>
              <a:gd name="connsiteY6" fmla="*/ 542103 h 1911144"/>
              <a:gd name="connsiteX7" fmla="*/ 1526555 w 3635746"/>
              <a:gd name="connsiteY7" fmla="*/ 173803 h 1911144"/>
              <a:gd name="connsiteX8" fmla="*/ 1348755 w 3635746"/>
              <a:gd name="connsiteY8" fmla="*/ 53153 h 1911144"/>
              <a:gd name="connsiteX9" fmla="*/ 1043955 w 3635746"/>
              <a:gd name="connsiteY9" fmla="*/ 2353 h 1911144"/>
              <a:gd name="connsiteX10" fmla="*/ 720105 w 3635746"/>
              <a:gd name="connsiteY10" fmla="*/ 123003 h 1911144"/>
              <a:gd name="connsiteX11" fmla="*/ 396255 w 3635746"/>
              <a:gd name="connsiteY11" fmla="*/ 142053 h 1911144"/>
              <a:gd name="connsiteX12" fmla="*/ 180355 w 3635746"/>
              <a:gd name="connsiteY12" fmla="*/ 84903 h 1911144"/>
              <a:gd name="connsiteX13" fmla="*/ 2555 w 3635746"/>
              <a:gd name="connsiteY13" fmla="*/ 357953 h 1911144"/>
              <a:gd name="connsiteX14" fmla="*/ 316879 w 3635746"/>
              <a:gd name="connsiteY14" fmla="*/ 346840 h 1911144"/>
              <a:gd name="connsiteX15" fmla="*/ 764555 w 3635746"/>
              <a:gd name="connsiteY15" fmla="*/ 200791 h 1911144"/>
              <a:gd name="connsiteX16" fmla="*/ 1104280 w 3635746"/>
              <a:gd name="connsiteY16" fmla="*/ 318265 h 1911144"/>
              <a:gd name="connsiteX17" fmla="*/ 1409080 w 3635746"/>
              <a:gd name="connsiteY17" fmla="*/ 407166 h 1911144"/>
              <a:gd name="connsiteX18" fmla="*/ 1615455 w 3635746"/>
              <a:gd name="connsiteY18" fmla="*/ 529403 h 1911144"/>
              <a:gd name="connsiteX19" fmla="*/ 1901205 w 3635746"/>
              <a:gd name="connsiteY19" fmla="*/ 656403 h 1911144"/>
              <a:gd name="connsiteX20" fmla="*/ 2364755 w 3635746"/>
              <a:gd name="connsiteY20" fmla="*/ 872303 h 1911144"/>
              <a:gd name="connsiteX21" fmla="*/ 2669555 w 3635746"/>
              <a:gd name="connsiteY21" fmla="*/ 1139003 h 1911144"/>
              <a:gd name="connsiteX22" fmla="*/ 2872755 w 3635746"/>
              <a:gd name="connsiteY22" fmla="*/ 1462853 h 1911144"/>
              <a:gd name="connsiteX23" fmla="*/ 3514105 w 3635746"/>
              <a:gd name="connsiteY23" fmla="*/ 1888303 h 1911144"/>
              <a:gd name="connsiteX0" fmla="*/ 3514105 w 3635746"/>
              <a:gd name="connsiteY0" fmla="*/ 1888303 h 1911144"/>
              <a:gd name="connsiteX1" fmla="*/ 3634755 w 3635746"/>
              <a:gd name="connsiteY1" fmla="*/ 1831153 h 1911144"/>
              <a:gd name="connsiteX2" fmla="*/ 3495055 w 3635746"/>
              <a:gd name="connsiteY2" fmla="*/ 1640653 h 1911144"/>
              <a:gd name="connsiteX3" fmla="*/ 3158505 w 3635746"/>
              <a:gd name="connsiteY3" fmla="*/ 1424753 h 1911144"/>
              <a:gd name="connsiteX4" fmla="*/ 2771155 w 3635746"/>
              <a:gd name="connsiteY4" fmla="*/ 999303 h 1911144"/>
              <a:gd name="connsiteX5" fmla="*/ 2472705 w 3635746"/>
              <a:gd name="connsiteY5" fmla="*/ 675453 h 1911144"/>
              <a:gd name="connsiteX6" fmla="*/ 2136155 w 3635746"/>
              <a:gd name="connsiteY6" fmla="*/ 542103 h 1911144"/>
              <a:gd name="connsiteX7" fmla="*/ 1526555 w 3635746"/>
              <a:gd name="connsiteY7" fmla="*/ 173803 h 1911144"/>
              <a:gd name="connsiteX8" fmla="*/ 1348755 w 3635746"/>
              <a:gd name="connsiteY8" fmla="*/ 53153 h 1911144"/>
              <a:gd name="connsiteX9" fmla="*/ 1043955 w 3635746"/>
              <a:gd name="connsiteY9" fmla="*/ 2353 h 1911144"/>
              <a:gd name="connsiteX10" fmla="*/ 720105 w 3635746"/>
              <a:gd name="connsiteY10" fmla="*/ 123003 h 1911144"/>
              <a:gd name="connsiteX11" fmla="*/ 396255 w 3635746"/>
              <a:gd name="connsiteY11" fmla="*/ 142053 h 1911144"/>
              <a:gd name="connsiteX12" fmla="*/ 180355 w 3635746"/>
              <a:gd name="connsiteY12" fmla="*/ 84903 h 1911144"/>
              <a:gd name="connsiteX13" fmla="*/ 2555 w 3635746"/>
              <a:gd name="connsiteY13" fmla="*/ 357953 h 1911144"/>
              <a:gd name="connsiteX14" fmla="*/ 316879 w 3635746"/>
              <a:gd name="connsiteY14" fmla="*/ 346840 h 1911144"/>
              <a:gd name="connsiteX15" fmla="*/ 764555 w 3635746"/>
              <a:gd name="connsiteY15" fmla="*/ 200791 h 1911144"/>
              <a:gd name="connsiteX16" fmla="*/ 1104280 w 3635746"/>
              <a:gd name="connsiteY16" fmla="*/ 318265 h 1911144"/>
              <a:gd name="connsiteX17" fmla="*/ 1409080 w 3635746"/>
              <a:gd name="connsiteY17" fmla="*/ 407166 h 1911144"/>
              <a:gd name="connsiteX18" fmla="*/ 1589422 w 3635746"/>
              <a:gd name="connsiteY18" fmla="*/ 544266 h 1911144"/>
              <a:gd name="connsiteX19" fmla="*/ 1615455 w 3635746"/>
              <a:gd name="connsiteY19" fmla="*/ 529403 h 1911144"/>
              <a:gd name="connsiteX20" fmla="*/ 1901205 w 3635746"/>
              <a:gd name="connsiteY20" fmla="*/ 656403 h 1911144"/>
              <a:gd name="connsiteX21" fmla="*/ 2364755 w 3635746"/>
              <a:gd name="connsiteY21" fmla="*/ 872303 h 1911144"/>
              <a:gd name="connsiteX22" fmla="*/ 2669555 w 3635746"/>
              <a:gd name="connsiteY22" fmla="*/ 1139003 h 1911144"/>
              <a:gd name="connsiteX23" fmla="*/ 2872755 w 3635746"/>
              <a:gd name="connsiteY23" fmla="*/ 1462853 h 1911144"/>
              <a:gd name="connsiteX24" fmla="*/ 3514105 w 3635746"/>
              <a:gd name="connsiteY24" fmla="*/ 1888303 h 1911144"/>
              <a:gd name="connsiteX0" fmla="*/ 3514105 w 3635746"/>
              <a:gd name="connsiteY0" fmla="*/ 1888303 h 1911144"/>
              <a:gd name="connsiteX1" fmla="*/ 3634755 w 3635746"/>
              <a:gd name="connsiteY1" fmla="*/ 1831153 h 1911144"/>
              <a:gd name="connsiteX2" fmla="*/ 3495055 w 3635746"/>
              <a:gd name="connsiteY2" fmla="*/ 1640653 h 1911144"/>
              <a:gd name="connsiteX3" fmla="*/ 3158505 w 3635746"/>
              <a:gd name="connsiteY3" fmla="*/ 1424753 h 1911144"/>
              <a:gd name="connsiteX4" fmla="*/ 2771155 w 3635746"/>
              <a:gd name="connsiteY4" fmla="*/ 999303 h 1911144"/>
              <a:gd name="connsiteX5" fmla="*/ 2472705 w 3635746"/>
              <a:gd name="connsiteY5" fmla="*/ 675453 h 1911144"/>
              <a:gd name="connsiteX6" fmla="*/ 2136155 w 3635746"/>
              <a:gd name="connsiteY6" fmla="*/ 542103 h 1911144"/>
              <a:gd name="connsiteX7" fmla="*/ 1526555 w 3635746"/>
              <a:gd name="connsiteY7" fmla="*/ 173803 h 1911144"/>
              <a:gd name="connsiteX8" fmla="*/ 1348755 w 3635746"/>
              <a:gd name="connsiteY8" fmla="*/ 53153 h 1911144"/>
              <a:gd name="connsiteX9" fmla="*/ 1043955 w 3635746"/>
              <a:gd name="connsiteY9" fmla="*/ 2353 h 1911144"/>
              <a:gd name="connsiteX10" fmla="*/ 720105 w 3635746"/>
              <a:gd name="connsiteY10" fmla="*/ 123003 h 1911144"/>
              <a:gd name="connsiteX11" fmla="*/ 396255 w 3635746"/>
              <a:gd name="connsiteY11" fmla="*/ 142053 h 1911144"/>
              <a:gd name="connsiteX12" fmla="*/ 180355 w 3635746"/>
              <a:gd name="connsiteY12" fmla="*/ 84903 h 1911144"/>
              <a:gd name="connsiteX13" fmla="*/ 2555 w 3635746"/>
              <a:gd name="connsiteY13" fmla="*/ 357953 h 1911144"/>
              <a:gd name="connsiteX14" fmla="*/ 316879 w 3635746"/>
              <a:gd name="connsiteY14" fmla="*/ 346840 h 1911144"/>
              <a:gd name="connsiteX15" fmla="*/ 764555 w 3635746"/>
              <a:gd name="connsiteY15" fmla="*/ 200791 h 1911144"/>
              <a:gd name="connsiteX16" fmla="*/ 1104280 w 3635746"/>
              <a:gd name="connsiteY16" fmla="*/ 318265 h 1911144"/>
              <a:gd name="connsiteX17" fmla="*/ 1409080 w 3635746"/>
              <a:gd name="connsiteY17" fmla="*/ 407166 h 1911144"/>
              <a:gd name="connsiteX18" fmla="*/ 1589422 w 3635746"/>
              <a:gd name="connsiteY18" fmla="*/ 544266 h 1911144"/>
              <a:gd name="connsiteX19" fmla="*/ 1615455 w 3635746"/>
              <a:gd name="connsiteY19" fmla="*/ 529403 h 1911144"/>
              <a:gd name="connsiteX20" fmla="*/ 1698960 w 3635746"/>
              <a:gd name="connsiteY20" fmla="*/ 587128 h 1911144"/>
              <a:gd name="connsiteX21" fmla="*/ 1901205 w 3635746"/>
              <a:gd name="connsiteY21" fmla="*/ 656403 h 1911144"/>
              <a:gd name="connsiteX22" fmla="*/ 2364755 w 3635746"/>
              <a:gd name="connsiteY22" fmla="*/ 872303 h 1911144"/>
              <a:gd name="connsiteX23" fmla="*/ 2669555 w 3635746"/>
              <a:gd name="connsiteY23" fmla="*/ 1139003 h 1911144"/>
              <a:gd name="connsiteX24" fmla="*/ 2872755 w 3635746"/>
              <a:gd name="connsiteY24" fmla="*/ 1462853 h 1911144"/>
              <a:gd name="connsiteX25" fmla="*/ 3514105 w 3635746"/>
              <a:gd name="connsiteY25" fmla="*/ 1888303 h 1911144"/>
              <a:gd name="connsiteX0" fmla="*/ 3514105 w 3635746"/>
              <a:gd name="connsiteY0" fmla="*/ 1888303 h 1911144"/>
              <a:gd name="connsiteX1" fmla="*/ 3634755 w 3635746"/>
              <a:gd name="connsiteY1" fmla="*/ 1831153 h 1911144"/>
              <a:gd name="connsiteX2" fmla="*/ 3495055 w 3635746"/>
              <a:gd name="connsiteY2" fmla="*/ 1640653 h 1911144"/>
              <a:gd name="connsiteX3" fmla="*/ 3158505 w 3635746"/>
              <a:gd name="connsiteY3" fmla="*/ 1424753 h 1911144"/>
              <a:gd name="connsiteX4" fmla="*/ 2771155 w 3635746"/>
              <a:gd name="connsiteY4" fmla="*/ 999303 h 1911144"/>
              <a:gd name="connsiteX5" fmla="*/ 2472705 w 3635746"/>
              <a:gd name="connsiteY5" fmla="*/ 675453 h 1911144"/>
              <a:gd name="connsiteX6" fmla="*/ 2136155 w 3635746"/>
              <a:gd name="connsiteY6" fmla="*/ 542103 h 1911144"/>
              <a:gd name="connsiteX7" fmla="*/ 1526555 w 3635746"/>
              <a:gd name="connsiteY7" fmla="*/ 173803 h 1911144"/>
              <a:gd name="connsiteX8" fmla="*/ 1348755 w 3635746"/>
              <a:gd name="connsiteY8" fmla="*/ 53153 h 1911144"/>
              <a:gd name="connsiteX9" fmla="*/ 1043955 w 3635746"/>
              <a:gd name="connsiteY9" fmla="*/ 2353 h 1911144"/>
              <a:gd name="connsiteX10" fmla="*/ 720105 w 3635746"/>
              <a:gd name="connsiteY10" fmla="*/ 123003 h 1911144"/>
              <a:gd name="connsiteX11" fmla="*/ 396255 w 3635746"/>
              <a:gd name="connsiteY11" fmla="*/ 142053 h 1911144"/>
              <a:gd name="connsiteX12" fmla="*/ 180355 w 3635746"/>
              <a:gd name="connsiteY12" fmla="*/ 84903 h 1911144"/>
              <a:gd name="connsiteX13" fmla="*/ 2555 w 3635746"/>
              <a:gd name="connsiteY13" fmla="*/ 357953 h 1911144"/>
              <a:gd name="connsiteX14" fmla="*/ 316879 w 3635746"/>
              <a:gd name="connsiteY14" fmla="*/ 346840 h 1911144"/>
              <a:gd name="connsiteX15" fmla="*/ 764555 w 3635746"/>
              <a:gd name="connsiteY15" fmla="*/ 200791 h 1911144"/>
              <a:gd name="connsiteX16" fmla="*/ 1104280 w 3635746"/>
              <a:gd name="connsiteY16" fmla="*/ 318265 h 1911144"/>
              <a:gd name="connsiteX17" fmla="*/ 1409080 w 3635746"/>
              <a:gd name="connsiteY17" fmla="*/ 407166 h 1911144"/>
              <a:gd name="connsiteX18" fmla="*/ 1508459 w 3635746"/>
              <a:gd name="connsiteY18" fmla="*/ 487116 h 1911144"/>
              <a:gd name="connsiteX19" fmla="*/ 1615455 w 3635746"/>
              <a:gd name="connsiteY19" fmla="*/ 529403 h 1911144"/>
              <a:gd name="connsiteX20" fmla="*/ 1698960 w 3635746"/>
              <a:gd name="connsiteY20" fmla="*/ 587128 h 1911144"/>
              <a:gd name="connsiteX21" fmla="*/ 1901205 w 3635746"/>
              <a:gd name="connsiteY21" fmla="*/ 656403 h 1911144"/>
              <a:gd name="connsiteX22" fmla="*/ 2364755 w 3635746"/>
              <a:gd name="connsiteY22" fmla="*/ 872303 h 1911144"/>
              <a:gd name="connsiteX23" fmla="*/ 2669555 w 3635746"/>
              <a:gd name="connsiteY23" fmla="*/ 1139003 h 1911144"/>
              <a:gd name="connsiteX24" fmla="*/ 2872755 w 3635746"/>
              <a:gd name="connsiteY24" fmla="*/ 1462853 h 1911144"/>
              <a:gd name="connsiteX25" fmla="*/ 3514105 w 3635746"/>
              <a:gd name="connsiteY25" fmla="*/ 1888303 h 1911144"/>
              <a:gd name="connsiteX0" fmla="*/ 3514105 w 3635746"/>
              <a:gd name="connsiteY0" fmla="*/ 1888303 h 1911144"/>
              <a:gd name="connsiteX1" fmla="*/ 3634755 w 3635746"/>
              <a:gd name="connsiteY1" fmla="*/ 1831153 h 1911144"/>
              <a:gd name="connsiteX2" fmla="*/ 3495055 w 3635746"/>
              <a:gd name="connsiteY2" fmla="*/ 1640653 h 1911144"/>
              <a:gd name="connsiteX3" fmla="*/ 3158505 w 3635746"/>
              <a:gd name="connsiteY3" fmla="*/ 1424753 h 1911144"/>
              <a:gd name="connsiteX4" fmla="*/ 2771155 w 3635746"/>
              <a:gd name="connsiteY4" fmla="*/ 999303 h 1911144"/>
              <a:gd name="connsiteX5" fmla="*/ 2472705 w 3635746"/>
              <a:gd name="connsiteY5" fmla="*/ 675453 h 1911144"/>
              <a:gd name="connsiteX6" fmla="*/ 2136155 w 3635746"/>
              <a:gd name="connsiteY6" fmla="*/ 542103 h 1911144"/>
              <a:gd name="connsiteX7" fmla="*/ 1526555 w 3635746"/>
              <a:gd name="connsiteY7" fmla="*/ 173803 h 1911144"/>
              <a:gd name="connsiteX8" fmla="*/ 1348755 w 3635746"/>
              <a:gd name="connsiteY8" fmla="*/ 53153 h 1911144"/>
              <a:gd name="connsiteX9" fmla="*/ 1043955 w 3635746"/>
              <a:gd name="connsiteY9" fmla="*/ 2353 h 1911144"/>
              <a:gd name="connsiteX10" fmla="*/ 720105 w 3635746"/>
              <a:gd name="connsiteY10" fmla="*/ 123003 h 1911144"/>
              <a:gd name="connsiteX11" fmla="*/ 396255 w 3635746"/>
              <a:gd name="connsiteY11" fmla="*/ 142053 h 1911144"/>
              <a:gd name="connsiteX12" fmla="*/ 180355 w 3635746"/>
              <a:gd name="connsiteY12" fmla="*/ 84903 h 1911144"/>
              <a:gd name="connsiteX13" fmla="*/ 2555 w 3635746"/>
              <a:gd name="connsiteY13" fmla="*/ 357953 h 1911144"/>
              <a:gd name="connsiteX14" fmla="*/ 316879 w 3635746"/>
              <a:gd name="connsiteY14" fmla="*/ 346840 h 1911144"/>
              <a:gd name="connsiteX15" fmla="*/ 764555 w 3635746"/>
              <a:gd name="connsiteY15" fmla="*/ 200791 h 1911144"/>
              <a:gd name="connsiteX16" fmla="*/ 1104280 w 3635746"/>
              <a:gd name="connsiteY16" fmla="*/ 318265 h 1911144"/>
              <a:gd name="connsiteX17" fmla="*/ 1409080 w 3635746"/>
              <a:gd name="connsiteY17" fmla="*/ 407166 h 1911144"/>
              <a:gd name="connsiteX18" fmla="*/ 1508459 w 3635746"/>
              <a:gd name="connsiteY18" fmla="*/ 487116 h 1911144"/>
              <a:gd name="connsiteX19" fmla="*/ 1615455 w 3635746"/>
              <a:gd name="connsiteY19" fmla="*/ 529403 h 1911144"/>
              <a:gd name="connsiteX20" fmla="*/ 1698960 w 3635746"/>
              <a:gd name="connsiteY20" fmla="*/ 587128 h 1911144"/>
              <a:gd name="connsiteX21" fmla="*/ 1901205 w 3635746"/>
              <a:gd name="connsiteY21" fmla="*/ 656403 h 1911144"/>
              <a:gd name="connsiteX22" fmla="*/ 2364755 w 3635746"/>
              <a:gd name="connsiteY22" fmla="*/ 872303 h 1911144"/>
              <a:gd name="connsiteX23" fmla="*/ 2674317 w 3635746"/>
              <a:gd name="connsiteY23" fmla="*/ 1167578 h 1911144"/>
              <a:gd name="connsiteX24" fmla="*/ 2872755 w 3635746"/>
              <a:gd name="connsiteY24" fmla="*/ 1462853 h 1911144"/>
              <a:gd name="connsiteX25" fmla="*/ 3514105 w 3635746"/>
              <a:gd name="connsiteY25" fmla="*/ 1888303 h 1911144"/>
              <a:gd name="connsiteX0" fmla="*/ 3514105 w 3635746"/>
              <a:gd name="connsiteY0" fmla="*/ 1888303 h 1911144"/>
              <a:gd name="connsiteX1" fmla="*/ 3634755 w 3635746"/>
              <a:gd name="connsiteY1" fmla="*/ 1831153 h 1911144"/>
              <a:gd name="connsiteX2" fmla="*/ 3495055 w 3635746"/>
              <a:gd name="connsiteY2" fmla="*/ 1640653 h 1911144"/>
              <a:gd name="connsiteX3" fmla="*/ 3158505 w 3635746"/>
              <a:gd name="connsiteY3" fmla="*/ 1424753 h 1911144"/>
              <a:gd name="connsiteX4" fmla="*/ 2794967 w 3635746"/>
              <a:gd name="connsiteY4" fmla="*/ 980253 h 1911144"/>
              <a:gd name="connsiteX5" fmla="*/ 2472705 w 3635746"/>
              <a:gd name="connsiteY5" fmla="*/ 675453 h 1911144"/>
              <a:gd name="connsiteX6" fmla="*/ 2136155 w 3635746"/>
              <a:gd name="connsiteY6" fmla="*/ 542103 h 1911144"/>
              <a:gd name="connsiteX7" fmla="*/ 1526555 w 3635746"/>
              <a:gd name="connsiteY7" fmla="*/ 173803 h 1911144"/>
              <a:gd name="connsiteX8" fmla="*/ 1348755 w 3635746"/>
              <a:gd name="connsiteY8" fmla="*/ 53153 h 1911144"/>
              <a:gd name="connsiteX9" fmla="*/ 1043955 w 3635746"/>
              <a:gd name="connsiteY9" fmla="*/ 2353 h 1911144"/>
              <a:gd name="connsiteX10" fmla="*/ 720105 w 3635746"/>
              <a:gd name="connsiteY10" fmla="*/ 123003 h 1911144"/>
              <a:gd name="connsiteX11" fmla="*/ 396255 w 3635746"/>
              <a:gd name="connsiteY11" fmla="*/ 142053 h 1911144"/>
              <a:gd name="connsiteX12" fmla="*/ 180355 w 3635746"/>
              <a:gd name="connsiteY12" fmla="*/ 84903 h 1911144"/>
              <a:gd name="connsiteX13" fmla="*/ 2555 w 3635746"/>
              <a:gd name="connsiteY13" fmla="*/ 357953 h 1911144"/>
              <a:gd name="connsiteX14" fmla="*/ 316879 w 3635746"/>
              <a:gd name="connsiteY14" fmla="*/ 346840 h 1911144"/>
              <a:gd name="connsiteX15" fmla="*/ 764555 w 3635746"/>
              <a:gd name="connsiteY15" fmla="*/ 200791 h 1911144"/>
              <a:gd name="connsiteX16" fmla="*/ 1104280 w 3635746"/>
              <a:gd name="connsiteY16" fmla="*/ 318265 h 1911144"/>
              <a:gd name="connsiteX17" fmla="*/ 1409080 w 3635746"/>
              <a:gd name="connsiteY17" fmla="*/ 407166 h 1911144"/>
              <a:gd name="connsiteX18" fmla="*/ 1508459 w 3635746"/>
              <a:gd name="connsiteY18" fmla="*/ 487116 h 1911144"/>
              <a:gd name="connsiteX19" fmla="*/ 1615455 w 3635746"/>
              <a:gd name="connsiteY19" fmla="*/ 529403 h 1911144"/>
              <a:gd name="connsiteX20" fmla="*/ 1698960 w 3635746"/>
              <a:gd name="connsiteY20" fmla="*/ 587128 h 1911144"/>
              <a:gd name="connsiteX21" fmla="*/ 1901205 w 3635746"/>
              <a:gd name="connsiteY21" fmla="*/ 656403 h 1911144"/>
              <a:gd name="connsiteX22" fmla="*/ 2364755 w 3635746"/>
              <a:gd name="connsiteY22" fmla="*/ 872303 h 1911144"/>
              <a:gd name="connsiteX23" fmla="*/ 2674317 w 3635746"/>
              <a:gd name="connsiteY23" fmla="*/ 1167578 h 1911144"/>
              <a:gd name="connsiteX24" fmla="*/ 2872755 w 3635746"/>
              <a:gd name="connsiteY24" fmla="*/ 1462853 h 1911144"/>
              <a:gd name="connsiteX25" fmla="*/ 3514105 w 3635746"/>
              <a:gd name="connsiteY25" fmla="*/ 1888303 h 1911144"/>
              <a:gd name="connsiteX0" fmla="*/ 3514105 w 3635746"/>
              <a:gd name="connsiteY0" fmla="*/ 1888303 h 1911144"/>
              <a:gd name="connsiteX1" fmla="*/ 3634755 w 3635746"/>
              <a:gd name="connsiteY1" fmla="*/ 1831153 h 1911144"/>
              <a:gd name="connsiteX2" fmla="*/ 3495055 w 3635746"/>
              <a:gd name="connsiteY2" fmla="*/ 1640653 h 1911144"/>
              <a:gd name="connsiteX3" fmla="*/ 3158505 w 3635746"/>
              <a:gd name="connsiteY3" fmla="*/ 1424753 h 1911144"/>
              <a:gd name="connsiteX4" fmla="*/ 2794967 w 3635746"/>
              <a:gd name="connsiteY4" fmla="*/ 980253 h 1911144"/>
              <a:gd name="connsiteX5" fmla="*/ 2472705 w 3635746"/>
              <a:gd name="connsiteY5" fmla="*/ 646878 h 1911144"/>
              <a:gd name="connsiteX6" fmla="*/ 2136155 w 3635746"/>
              <a:gd name="connsiteY6" fmla="*/ 542103 h 1911144"/>
              <a:gd name="connsiteX7" fmla="*/ 1526555 w 3635746"/>
              <a:gd name="connsiteY7" fmla="*/ 173803 h 1911144"/>
              <a:gd name="connsiteX8" fmla="*/ 1348755 w 3635746"/>
              <a:gd name="connsiteY8" fmla="*/ 53153 h 1911144"/>
              <a:gd name="connsiteX9" fmla="*/ 1043955 w 3635746"/>
              <a:gd name="connsiteY9" fmla="*/ 2353 h 1911144"/>
              <a:gd name="connsiteX10" fmla="*/ 720105 w 3635746"/>
              <a:gd name="connsiteY10" fmla="*/ 123003 h 1911144"/>
              <a:gd name="connsiteX11" fmla="*/ 396255 w 3635746"/>
              <a:gd name="connsiteY11" fmla="*/ 142053 h 1911144"/>
              <a:gd name="connsiteX12" fmla="*/ 180355 w 3635746"/>
              <a:gd name="connsiteY12" fmla="*/ 84903 h 1911144"/>
              <a:gd name="connsiteX13" fmla="*/ 2555 w 3635746"/>
              <a:gd name="connsiteY13" fmla="*/ 357953 h 1911144"/>
              <a:gd name="connsiteX14" fmla="*/ 316879 w 3635746"/>
              <a:gd name="connsiteY14" fmla="*/ 346840 h 1911144"/>
              <a:gd name="connsiteX15" fmla="*/ 764555 w 3635746"/>
              <a:gd name="connsiteY15" fmla="*/ 200791 h 1911144"/>
              <a:gd name="connsiteX16" fmla="*/ 1104280 w 3635746"/>
              <a:gd name="connsiteY16" fmla="*/ 318265 h 1911144"/>
              <a:gd name="connsiteX17" fmla="*/ 1409080 w 3635746"/>
              <a:gd name="connsiteY17" fmla="*/ 407166 h 1911144"/>
              <a:gd name="connsiteX18" fmla="*/ 1508459 w 3635746"/>
              <a:gd name="connsiteY18" fmla="*/ 487116 h 1911144"/>
              <a:gd name="connsiteX19" fmla="*/ 1615455 w 3635746"/>
              <a:gd name="connsiteY19" fmla="*/ 529403 h 1911144"/>
              <a:gd name="connsiteX20" fmla="*/ 1698960 w 3635746"/>
              <a:gd name="connsiteY20" fmla="*/ 587128 h 1911144"/>
              <a:gd name="connsiteX21" fmla="*/ 1901205 w 3635746"/>
              <a:gd name="connsiteY21" fmla="*/ 656403 h 1911144"/>
              <a:gd name="connsiteX22" fmla="*/ 2364755 w 3635746"/>
              <a:gd name="connsiteY22" fmla="*/ 872303 h 1911144"/>
              <a:gd name="connsiteX23" fmla="*/ 2674317 w 3635746"/>
              <a:gd name="connsiteY23" fmla="*/ 1167578 h 1911144"/>
              <a:gd name="connsiteX24" fmla="*/ 2872755 w 3635746"/>
              <a:gd name="connsiteY24" fmla="*/ 1462853 h 1911144"/>
              <a:gd name="connsiteX25" fmla="*/ 3514105 w 3635746"/>
              <a:gd name="connsiteY25" fmla="*/ 1888303 h 1911144"/>
              <a:gd name="connsiteX0" fmla="*/ 3514105 w 3635746"/>
              <a:gd name="connsiteY0" fmla="*/ 1888303 h 1911144"/>
              <a:gd name="connsiteX1" fmla="*/ 3634755 w 3635746"/>
              <a:gd name="connsiteY1" fmla="*/ 1831153 h 1911144"/>
              <a:gd name="connsiteX2" fmla="*/ 3495055 w 3635746"/>
              <a:gd name="connsiteY2" fmla="*/ 1640653 h 1911144"/>
              <a:gd name="connsiteX3" fmla="*/ 3158505 w 3635746"/>
              <a:gd name="connsiteY3" fmla="*/ 1424753 h 1911144"/>
              <a:gd name="connsiteX4" fmla="*/ 2794967 w 3635746"/>
              <a:gd name="connsiteY4" fmla="*/ 980253 h 1911144"/>
              <a:gd name="connsiteX5" fmla="*/ 2472705 w 3635746"/>
              <a:gd name="connsiteY5" fmla="*/ 646878 h 1911144"/>
              <a:gd name="connsiteX6" fmla="*/ 2131393 w 3635746"/>
              <a:gd name="connsiteY6" fmla="*/ 523053 h 1911144"/>
              <a:gd name="connsiteX7" fmla="*/ 1526555 w 3635746"/>
              <a:gd name="connsiteY7" fmla="*/ 173803 h 1911144"/>
              <a:gd name="connsiteX8" fmla="*/ 1348755 w 3635746"/>
              <a:gd name="connsiteY8" fmla="*/ 53153 h 1911144"/>
              <a:gd name="connsiteX9" fmla="*/ 1043955 w 3635746"/>
              <a:gd name="connsiteY9" fmla="*/ 2353 h 1911144"/>
              <a:gd name="connsiteX10" fmla="*/ 720105 w 3635746"/>
              <a:gd name="connsiteY10" fmla="*/ 123003 h 1911144"/>
              <a:gd name="connsiteX11" fmla="*/ 396255 w 3635746"/>
              <a:gd name="connsiteY11" fmla="*/ 142053 h 1911144"/>
              <a:gd name="connsiteX12" fmla="*/ 180355 w 3635746"/>
              <a:gd name="connsiteY12" fmla="*/ 84903 h 1911144"/>
              <a:gd name="connsiteX13" fmla="*/ 2555 w 3635746"/>
              <a:gd name="connsiteY13" fmla="*/ 357953 h 1911144"/>
              <a:gd name="connsiteX14" fmla="*/ 316879 w 3635746"/>
              <a:gd name="connsiteY14" fmla="*/ 346840 h 1911144"/>
              <a:gd name="connsiteX15" fmla="*/ 764555 w 3635746"/>
              <a:gd name="connsiteY15" fmla="*/ 200791 h 1911144"/>
              <a:gd name="connsiteX16" fmla="*/ 1104280 w 3635746"/>
              <a:gd name="connsiteY16" fmla="*/ 318265 h 1911144"/>
              <a:gd name="connsiteX17" fmla="*/ 1409080 w 3635746"/>
              <a:gd name="connsiteY17" fmla="*/ 407166 h 1911144"/>
              <a:gd name="connsiteX18" fmla="*/ 1508459 w 3635746"/>
              <a:gd name="connsiteY18" fmla="*/ 487116 h 1911144"/>
              <a:gd name="connsiteX19" fmla="*/ 1615455 w 3635746"/>
              <a:gd name="connsiteY19" fmla="*/ 529403 h 1911144"/>
              <a:gd name="connsiteX20" fmla="*/ 1698960 w 3635746"/>
              <a:gd name="connsiteY20" fmla="*/ 587128 h 1911144"/>
              <a:gd name="connsiteX21" fmla="*/ 1901205 w 3635746"/>
              <a:gd name="connsiteY21" fmla="*/ 656403 h 1911144"/>
              <a:gd name="connsiteX22" fmla="*/ 2364755 w 3635746"/>
              <a:gd name="connsiteY22" fmla="*/ 872303 h 1911144"/>
              <a:gd name="connsiteX23" fmla="*/ 2674317 w 3635746"/>
              <a:gd name="connsiteY23" fmla="*/ 1167578 h 1911144"/>
              <a:gd name="connsiteX24" fmla="*/ 2872755 w 3635746"/>
              <a:gd name="connsiteY24" fmla="*/ 1462853 h 1911144"/>
              <a:gd name="connsiteX25" fmla="*/ 3514105 w 3635746"/>
              <a:gd name="connsiteY25" fmla="*/ 1888303 h 1911144"/>
              <a:gd name="connsiteX0" fmla="*/ 3514105 w 3635746"/>
              <a:gd name="connsiteY0" fmla="*/ 1886783 h 1909624"/>
              <a:gd name="connsiteX1" fmla="*/ 3634755 w 3635746"/>
              <a:gd name="connsiteY1" fmla="*/ 1829633 h 1909624"/>
              <a:gd name="connsiteX2" fmla="*/ 3495055 w 3635746"/>
              <a:gd name="connsiteY2" fmla="*/ 1639133 h 1909624"/>
              <a:gd name="connsiteX3" fmla="*/ 3158505 w 3635746"/>
              <a:gd name="connsiteY3" fmla="*/ 1423233 h 1909624"/>
              <a:gd name="connsiteX4" fmla="*/ 2794967 w 3635746"/>
              <a:gd name="connsiteY4" fmla="*/ 978733 h 1909624"/>
              <a:gd name="connsiteX5" fmla="*/ 2472705 w 3635746"/>
              <a:gd name="connsiteY5" fmla="*/ 645358 h 1909624"/>
              <a:gd name="connsiteX6" fmla="*/ 2131393 w 3635746"/>
              <a:gd name="connsiteY6" fmla="*/ 521533 h 1909624"/>
              <a:gd name="connsiteX7" fmla="*/ 1526555 w 3635746"/>
              <a:gd name="connsiteY7" fmla="*/ 172283 h 1909624"/>
              <a:gd name="connsiteX8" fmla="*/ 1348755 w 3635746"/>
              <a:gd name="connsiteY8" fmla="*/ 51633 h 1909624"/>
              <a:gd name="connsiteX9" fmla="*/ 1043955 w 3635746"/>
              <a:gd name="connsiteY9" fmla="*/ 833 h 1909624"/>
              <a:gd name="connsiteX10" fmla="*/ 739155 w 3635746"/>
              <a:gd name="connsiteY10" fmla="*/ 88145 h 1909624"/>
              <a:gd name="connsiteX11" fmla="*/ 396255 w 3635746"/>
              <a:gd name="connsiteY11" fmla="*/ 140533 h 1909624"/>
              <a:gd name="connsiteX12" fmla="*/ 180355 w 3635746"/>
              <a:gd name="connsiteY12" fmla="*/ 83383 h 1909624"/>
              <a:gd name="connsiteX13" fmla="*/ 2555 w 3635746"/>
              <a:gd name="connsiteY13" fmla="*/ 356433 h 1909624"/>
              <a:gd name="connsiteX14" fmla="*/ 316879 w 3635746"/>
              <a:gd name="connsiteY14" fmla="*/ 345320 h 1909624"/>
              <a:gd name="connsiteX15" fmla="*/ 764555 w 3635746"/>
              <a:gd name="connsiteY15" fmla="*/ 199271 h 1909624"/>
              <a:gd name="connsiteX16" fmla="*/ 1104280 w 3635746"/>
              <a:gd name="connsiteY16" fmla="*/ 316745 h 1909624"/>
              <a:gd name="connsiteX17" fmla="*/ 1409080 w 3635746"/>
              <a:gd name="connsiteY17" fmla="*/ 405646 h 1909624"/>
              <a:gd name="connsiteX18" fmla="*/ 1508459 w 3635746"/>
              <a:gd name="connsiteY18" fmla="*/ 485596 h 1909624"/>
              <a:gd name="connsiteX19" fmla="*/ 1615455 w 3635746"/>
              <a:gd name="connsiteY19" fmla="*/ 527883 h 1909624"/>
              <a:gd name="connsiteX20" fmla="*/ 1698960 w 3635746"/>
              <a:gd name="connsiteY20" fmla="*/ 585608 h 1909624"/>
              <a:gd name="connsiteX21" fmla="*/ 1901205 w 3635746"/>
              <a:gd name="connsiteY21" fmla="*/ 654883 h 1909624"/>
              <a:gd name="connsiteX22" fmla="*/ 2364755 w 3635746"/>
              <a:gd name="connsiteY22" fmla="*/ 870783 h 1909624"/>
              <a:gd name="connsiteX23" fmla="*/ 2674317 w 3635746"/>
              <a:gd name="connsiteY23" fmla="*/ 1166058 h 1909624"/>
              <a:gd name="connsiteX24" fmla="*/ 2872755 w 3635746"/>
              <a:gd name="connsiteY24" fmla="*/ 1461333 h 1909624"/>
              <a:gd name="connsiteX25" fmla="*/ 3514105 w 3635746"/>
              <a:gd name="connsiteY25" fmla="*/ 1886783 h 1909624"/>
              <a:gd name="connsiteX0" fmla="*/ 3514105 w 3635746"/>
              <a:gd name="connsiteY0" fmla="*/ 1886783 h 1909624"/>
              <a:gd name="connsiteX1" fmla="*/ 3634755 w 3635746"/>
              <a:gd name="connsiteY1" fmla="*/ 1829633 h 1909624"/>
              <a:gd name="connsiteX2" fmla="*/ 3495055 w 3635746"/>
              <a:gd name="connsiteY2" fmla="*/ 1639133 h 1909624"/>
              <a:gd name="connsiteX3" fmla="*/ 3158505 w 3635746"/>
              <a:gd name="connsiteY3" fmla="*/ 1423233 h 1909624"/>
              <a:gd name="connsiteX4" fmla="*/ 2794967 w 3635746"/>
              <a:gd name="connsiteY4" fmla="*/ 978733 h 1909624"/>
              <a:gd name="connsiteX5" fmla="*/ 2472705 w 3635746"/>
              <a:gd name="connsiteY5" fmla="*/ 645358 h 1909624"/>
              <a:gd name="connsiteX6" fmla="*/ 2131393 w 3635746"/>
              <a:gd name="connsiteY6" fmla="*/ 521533 h 1909624"/>
              <a:gd name="connsiteX7" fmla="*/ 1526555 w 3635746"/>
              <a:gd name="connsiteY7" fmla="*/ 172283 h 1909624"/>
              <a:gd name="connsiteX8" fmla="*/ 1348755 w 3635746"/>
              <a:gd name="connsiteY8" fmla="*/ 51633 h 1909624"/>
              <a:gd name="connsiteX9" fmla="*/ 1043955 w 3635746"/>
              <a:gd name="connsiteY9" fmla="*/ 833 h 1909624"/>
              <a:gd name="connsiteX10" fmla="*/ 739155 w 3635746"/>
              <a:gd name="connsiteY10" fmla="*/ 88145 h 1909624"/>
              <a:gd name="connsiteX11" fmla="*/ 396255 w 3635746"/>
              <a:gd name="connsiteY11" fmla="*/ 140533 h 1909624"/>
              <a:gd name="connsiteX12" fmla="*/ 180355 w 3635746"/>
              <a:gd name="connsiteY12" fmla="*/ 83383 h 1909624"/>
              <a:gd name="connsiteX13" fmla="*/ 2555 w 3635746"/>
              <a:gd name="connsiteY13" fmla="*/ 356433 h 1909624"/>
              <a:gd name="connsiteX14" fmla="*/ 316879 w 3635746"/>
              <a:gd name="connsiteY14" fmla="*/ 345320 h 1909624"/>
              <a:gd name="connsiteX15" fmla="*/ 788368 w 3635746"/>
              <a:gd name="connsiteY15" fmla="*/ 218321 h 1909624"/>
              <a:gd name="connsiteX16" fmla="*/ 1104280 w 3635746"/>
              <a:gd name="connsiteY16" fmla="*/ 316745 h 1909624"/>
              <a:gd name="connsiteX17" fmla="*/ 1409080 w 3635746"/>
              <a:gd name="connsiteY17" fmla="*/ 405646 h 1909624"/>
              <a:gd name="connsiteX18" fmla="*/ 1508459 w 3635746"/>
              <a:gd name="connsiteY18" fmla="*/ 485596 h 1909624"/>
              <a:gd name="connsiteX19" fmla="*/ 1615455 w 3635746"/>
              <a:gd name="connsiteY19" fmla="*/ 527883 h 1909624"/>
              <a:gd name="connsiteX20" fmla="*/ 1698960 w 3635746"/>
              <a:gd name="connsiteY20" fmla="*/ 585608 h 1909624"/>
              <a:gd name="connsiteX21" fmla="*/ 1901205 w 3635746"/>
              <a:gd name="connsiteY21" fmla="*/ 654883 h 1909624"/>
              <a:gd name="connsiteX22" fmla="*/ 2364755 w 3635746"/>
              <a:gd name="connsiteY22" fmla="*/ 870783 h 1909624"/>
              <a:gd name="connsiteX23" fmla="*/ 2674317 w 3635746"/>
              <a:gd name="connsiteY23" fmla="*/ 1166058 h 1909624"/>
              <a:gd name="connsiteX24" fmla="*/ 2872755 w 3635746"/>
              <a:gd name="connsiteY24" fmla="*/ 1461333 h 1909624"/>
              <a:gd name="connsiteX25" fmla="*/ 3514105 w 3635746"/>
              <a:gd name="connsiteY25" fmla="*/ 1886783 h 190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35746" h="1909624">
                <a:moveTo>
                  <a:pt x="3514105" y="1886783"/>
                </a:moveTo>
                <a:cubicBezTo>
                  <a:pt x="3641105" y="1948166"/>
                  <a:pt x="3637930" y="1870908"/>
                  <a:pt x="3634755" y="1829633"/>
                </a:cubicBezTo>
                <a:cubicBezTo>
                  <a:pt x="3631580" y="1788358"/>
                  <a:pt x="3574430" y="1706866"/>
                  <a:pt x="3495055" y="1639133"/>
                </a:cubicBezTo>
                <a:cubicBezTo>
                  <a:pt x="3415680" y="1571400"/>
                  <a:pt x="3275186" y="1533300"/>
                  <a:pt x="3158505" y="1423233"/>
                </a:cubicBezTo>
                <a:cubicBezTo>
                  <a:pt x="3041824" y="1313166"/>
                  <a:pt x="2909267" y="1108379"/>
                  <a:pt x="2794967" y="978733"/>
                </a:cubicBezTo>
                <a:cubicBezTo>
                  <a:pt x="2680667" y="849087"/>
                  <a:pt x="2583301" y="721558"/>
                  <a:pt x="2472705" y="645358"/>
                </a:cubicBezTo>
                <a:cubicBezTo>
                  <a:pt x="2362109" y="569158"/>
                  <a:pt x="2289085" y="600379"/>
                  <a:pt x="2131393" y="521533"/>
                </a:cubicBezTo>
                <a:cubicBezTo>
                  <a:pt x="1973701" y="442687"/>
                  <a:pt x="1656995" y="250600"/>
                  <a:pt x="1526555" y="172283"/>
                </a:cubicBezTo>
                <a:cubicBezTo>
                  <a:pt x="1396115" y="93966"/>
                  <a:pt x="1429188" y="80208"/>
                  <a:pt x="1348755" y="51633"/>
                </a:cubicBezTo>
                <a:cubicBezTo>
                  <a:pt x="1268322" y="23058"/>
                  <a:pt x="1145555" y="-5252"/>
                  <a:pt x="1043955" y="833"/>
                </a:cubicBezTo>
                <a:cubicBezTo>
                  <a:pt x="942355" y="6918"/>
                  <a:pt x="847105" y="64862"/>
                  <a:pt x="739155" y="88145"/>
                </a:cubicBezTo>
                <a:cubicBezTo>
                  <a:pt x="631205" y="111428"/>
                  <a:pt x="489388" y="141327"/>
                  <a:pt x="396255" y="140533"/>
                </a:cubicBezTo>
                <a:cubicBezTo>
                  <a:pt x="303122" y="139739"/>
                  <a:pt x="245972" y="47400"/>
                  <a:pt x="180355" y="83383"/>
                </a:cubicBezTo>
                <a:cubicBezTo>
                  <a:pt x="114738" y="119366"/>
                  <a:pt x="-20199" y="312777"/>
                  <a:pt x="2555" y="356433"/>
                </a:cubicBezTo>
                <a:cubicBezTo>
                  <a:pt x="25309" y="400089"/>
                  <a:pt x="185910" y="368339"/>
                  <a:pt x="316879" y="345320"/>
                </a:cubicBezTo>
                <a:cubicBezTo>
                  <a:pt x="447848" y="322301"/>
                  <a:pt x="657135" y="223083"/>
                  <a:pt x="788368" y="218321"/>
                </a:cubicBezTo>
                <a:cubicBezTo>
                  <a:pt x="919601" y="213559"/>
                  <a:pt x="1000828" y="285524"/>
                  <a:pt x="1104280" y="316745"/>
                </a:cubicBezTo>
                <a:cubicBezTo>
                  <a:pt x="1207732" y="347966"/>
                  <a:pt x="1341717" y="377504"/>
                  <a:pt x="1409080" y="405646"/>
                </a:cubicBezTo>
                <a:cubicBezTo>
                  <a:pt x="1476443" y="433788"/>
                  <a:pt x="1474063" y="465223"/>
                  <a:pt x="1508459" y="485596"/>
                </a:cubicBezTo>
                <a:cubicBezTo>
                  <a:pt x="1542855" y="505969"/>
                  <a:pt x="1583705" y="511214"/>
                  <a:pt x="1615455" y="527883"/>
                </a:cubicBezTo>
                <a:cubicBezTo>
                  <a:pt x="1647205" y="544552"/>
                  <a:pt x="1651335" y="564441"/>
                  <a:pt x="1698960" y="585608"/>
                </a:cubicBezTo>
                <a:cubicBezTo>
                  <a:pt x="1746585" y="606775"/>
                  <a:pt x="1790239" y="607354"/>
                  <a:pt x="1901205" y="654883"/>
                </a:cubicBezTo>
                <a:cubicBezTo>
                  <a:pt x="2012171" y="702412"/>
                  <a:pt x="2235903" y="785587"/>
                  <a:pt x="2364755" y="870783"/>
                </a:cubicBezTo>
                <a:cubicBezTo>
                  <a:pt x="2493607" y="955979"/>
                  <a:pt x="2589650" y="1067633"/>
                  <a:pt x="2674317" y="1166058"/>
                </a:cubicBezTo>
                <a:cubicBezTo>
                  <a:pt x="2758984" y="1264483"/>
                  <a:pt x="2732790" y="1341212"/>
                  <a:pt x="2872755" y="1461333"/>
                </a:cubicBezTo>
                <a:cubicBezTo>
                  <a:pt x="3012720" y="1581454"/>
                  <a:pt x="3387105" y="1825400"/>
                  <a:pt x="3514105" y="188678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zagora_opacity"/>
          <p:cNvSpPr/>
          <p:nvPr/>
        </p:nvSpPr>
        <p:spPr>
          <a:xfrm>
            <a:off x="5270222" y="-6602"/>
            <a:ext cx="3611657" cy="3362809"/>
          </a:xfrm>
          <a:custGeom>
            <a:avLst/>
            <a:gdLst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566328 h 3331752"/>
              <a:gd name="connsiteX10" fmla="*/ 1317083 w 3612726"/>
              <a:gd name="connsiteY10" fmla="*/ 1693182 h 3331752"/>
              <a:gd name="connsiteX11" fmla="*/ 1713499 w 3612726"/>
              <a:gd name="connsiteY11" fmla="*/ 1946888 h 3331752"/>
              <a:gd name="connsiteX12" fmla="*/ 1988347 w 3612726"/>
              <a:gd name="connsiteY12" fmla="*/ 2105454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61494 w 3612726"/>
              <a:gd name="connsiteY33" fmla="*/ 926777 h 3331752"/>
              <a:gd name="connsiteX34" fmla="*/ 1745212 w 3612726"/>
              <a:gd name="connsiteY34" fmla="*/ 836923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566328 h 3331752"/>
              <a:gd name="connsiteX10" fmla="*/ 1323433 w 3612726"/>
              <a:gd name="connsiteY10" fmla="*/ 1737632 h 3331752"/>
              <a:gd name="connsiteX11" fmla="*/ 1713499 w 3612726"/>
              <a:gd name="connsiteY11" fmla="*/ 1946888 h 3331752"/>
              <a:gd name="connsiteX12" fmla="*/ 1988347 w 3612726"/>
              <a:gd name="connsiteY12" fmla="*/ 2105454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61494 w 3612726"/>
              <a:gd name="connsiteY33" fmla="*/ 926777 h 3331752"/>
              <a:gd name="connsiteX34" fmla="*/ 1745212 w 3612726"/>
              <a:gd name="connsiteY34" fmla="*/ 836923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566328 h 3331752"/>
              <a:gd name="connsiteX10" fmla="*/ 1323433 w 3612726"/>
              <a:gd name="connsiteY10" fmla="*/ 1737632 h 3331752"/>
              <a:gd name="connsiteX11" fmla="*/ 1719849 w 3612726"/>
              <a:gd name="connsiteY11" fmla="*/ 1994513 h 3331752"/>
              <a:gd name="connsiteX12" fmla="*/ 1988347 w 3612726"/>
              <a:gd name="connsiteY12" fmla="*/ 2105454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61494 w 3612726"/>
              <a:gd name="connsiteY33" fmla="*/ 926777 h 3331752"/>
              <a:gd name="connsiteX34" fmla="*/ 1745212 w 3612726"/>
              <a:gd name="connsiteY34" fmla="*/ 836923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566328 h 3331752"/>
              <a:gd name="connsiteX10" fmla="*/ 1323433 w 3612726"/>
              <a:gd name="connsiteY10" fmla="*/ 1737632 h 3331752"/>
              <a:gd name="connsiteX11" fmla="*/ 1719849 w 3612726"/>
              <a:gd name="connsiteY11" fmla="*/ 1994513 h 3331752"/>
              <a:gd name="connsiteX12" fmla="*/ 2001047 w 3612726"/>
              <a:gd name="connsiteY12" fmla="*/ 2134029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61494 w 3612726"/>
              <a:gd name="connsiteY33" fmla="*/ 926777 h 3331752"/>
              <a:gd name="connsiteX34" fmla="*/ 1745212 w 3612726"/>
              <a:gd name="connsiteY34" fmla="*/ 836923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623478 h 3331752"/>
              <a:gd name="connsiteX10" fmla="*/ 1323433 w 3612726"/>
              <a:gd name="connsiteY10" fmla="*/ 1737632 h 3331752"/>
              <a:gd name="connsiteX11" fmla="*/ 1719849 w 3612726"/>
              <a:gd name="connsiteY11" fmla="*/ 1994513 h 3331752"/>
              <a:gd name="connsiteX12" fmla="*/ 2001047 w 3612726"/>
              <a:gd name="connsiteY12" fmla="*/ 2134029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61494 w 3612726"/>
              <a:gd name="connsiteY33" fmla="*/ 926777 h 3331752"/>
              <a:gd name="connsiteX34" fmla="*/ 1745212 w 3612726"/>
              <a:gd name="connsiteY34" fmla="*/ 836923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87482 w 3612726"/>
              <a:gd name="connsiteY8" fmla="*/ 1590682 h 3331752"/>
              <a:gd name="connsiteX9" fmla="*/ 1073947 w 3612726"/>
              <a:gd name="connsiteY9" fmla="*/ 1623478 h 3331752"/>
              <a:gd name="connsiteX10" fmla="*/ 1323433 w 3612726"/>
              <a:gd name="connsiteY10" fmla="*/ 1737632 h 3331752"/>
              <a:gd name="connsiteX11" fmla="*/ 1719849 w 3612726"/>
              <a:gd name="connsiteY11" fmla="*/ 1994513 h 3331752"/>
              <a:gd name="connsiteX12" fmla="*/ 2001047 w 3612726"/>
              <a:gd name="connsiteY12" fmla="*/ 2134029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61494 w 3612726"/>
              <a:gd name="connsiteY33" fmla="*/ 926777 h 3331752"/>
              <a:gd name="connsiteX34" fmla="*/ 1745212 w 3612726"/>
              <a:gd name="connsiteY34" fmla="*/ 836923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  <a:gd name="connsiteX0" fmla="*/ 618531 w 3611867"/>
              <a:gd name="connsiteY0" fmla="*/ 995489 h 3331752"/>
              <a:gd name="connsiteX1" fmla="*/ 481107 w 3611867"/>
              <a:gd name="connsiteY1" fmla="*/ 1243910 h 3331752"/>
              <a:gd name="connsiteX2" fmla="*/ 322540 w 3611867"/>
              <a:gd name="connsiteY2" fmla="*/ 1275623 h 3331752"/>
              <a:gd name="connsiteX3" fmla="*/ 195687 w 3611867"/>
              <a:gd name="connsiteY3" fmla="*/ 1317908 h 3331752"/>
              <a:gd name="connsiteX4" fmla="*/ 122 w 3611867"/>
              <a:gd name="connsiteY4" fmla="*/ 1624469 h 3331752"/>
              <a:gd name="connsiteX5" fmla="*/ 168250 w 3611867"/>
              <a:gd name="connsiteY5" fmla="*/ 1716489 h 3331752"/>
              <a:gd name="connsiteX6" fmla="*/ 280256 w 3611867"/>
              <a:gd name="connsiteY6" fmla="*/ 1703753 h 3331752"/>
              <a:gd name="connsiteX7" fmla="*/ 570961 w 3611867"/>
              <a:gd name="connsiteY7" fmla="*/ 1650897 h 3331752"/>
              <a:gd name="connsiteX8" fmla="*/ 786623 w 3611867"/>
              <a:gd name="connsiteY8" fmla="*/ 1590682 h 3331752"/>
              <a:gd name="connsiteX9" fmla="*/ 1073088 w 3611867"/>
              <a:gd name="connsiteY9" fmla="*/ 1623478 h 3331752"/>
              <a:gd name="connsiteX10" fmla="*/ 1322574 w 3611867"/>
              <a:gd name="connsiteY10" fmla="*/ 1737632 h 3331752"/>
              <a:gd name="connsiteX11" fmla="*/ 1718990 w 3611867"/>
              <a:gd name="connsiteY11" fmla="*/ 1994513 h 3331752"/>
              <a:gd name="connsiteX12" fmla="*/ 2000188 w 3611867"/>
              <a:gd name="connsiteY12" fmla="*/ 2134029 h 3331752"/>
              <a:gd name="connsiteX13" fmla="*/ 2172483 w 3611867"/>
              <a:gd name="connsiteY13" fmla="*/ 2174167 h 3331752"/>
              <a:gd name="connsiteX14" fmla="*/ 2420903 w 3611867"/>
              <a:gd name="connsiteY14" fmla="*/ 2322162 h 3331752"/>
              <a:gd name="connsiteX15" fmla="*/ 2510758 w 3611867"/>
              <a:gd name="connsiteY15" fmla="*/ 2459586 h 3331752"/>
              <a:gd name="connsiteX16" fmla="*/ 2970600 w 3611867"/>
              <a:gd name="connsiteY16" fmla="*/ 2972285 h 3331752"/>
              <a:gd name="connsiteX17" fmla="*/ 3155595 w 3611867"/>
              <a:gd name="connsiteY17" fmla="*/ 3077995 h 3331752"/>
              <a:gd name="connsiteX18" fmla="*/ 3367017 w 3611867"/>
              <a:gd name="connsiteY18" fmla="*/ 3252419 h 3331752"/>
              <a:gd name="connsiteX19" fmla="*/ 3419872 w 3611867"/>
              <a:gd name="connsiteY19" fmla="*/ 3321131 h 3331752"/>
              <a:gd name="connsiteX20" fmla="*/ 3604866 w 3611867"/>
              <a:gd name="connsiteY20" fmla="*/ 3035711 h 3331752"/>
              <a:gd name="connsiteX21" fmla="*/ 3557296 w 3611867"/>
              <a:gd name="connsiteY21" fmla="*/ 2866574 h 3331752"/>
              <a:gd name="connsiteX22" fmla="*/ 3409301 w 3611867"/>
              <a:gd name="connsiteY22" fmla="*/ 2819004 h 3331752"/>
              <a:gd name="connsiteX23" fmla="*/ 3298304 w 3611867"/>
              <a:gd name="connsiteY23" fmla="*/ 2681579 h 3331752"/>
              <a:gd name="connsiteX24" fmla="*/ 3123881 w 3611867"/>
              <a:gd name="connsiteY24" fmla="*/ 2253450 h 3331752"/>
              <a:gd name="connsiteX25" fmla="*/ 3197879 w 3611867"/>
              <a:gd name="connsiteY25" fmla="*/ 2174167 h 3331752"/>
              <a:gd name="connsiteX26" fmla="*/ 3208450 w 3611867"/>
              <a:gd name="connsiteY26" fmla="*/ 1999743 h 3331752"/>
              <a:gd name="connsiteX27" fmla="*/ 2991743 w 3611867"/>
              <a:gd name="connsiteY27" fmla="*/ 1899318 h 3331752"/>
              <a:gd name="connsiteX28" fmla="*/ 2891317 w 3611867"/>
              <a:gd name="connsiteY28" fmla="*/ 1936317 h 3331752"/>
              <a:gd name="connsiteX29" fmla="*/ 2706323 w 3611867"/>
              <a:gd name="connsiteY29" fmla="*/ 1804178 h 3331752"/>
              <a:gd name="connsiteX30" fmla="*/ 2294050 w 3611867"/>
              <a:gd name="connsiteY30" fmla="*/ 1354906 h 3331752"/>
              <a:gd name="connsiteX31" fmla="*/ 2077343 w 3611867"/>
              <a:gd name="connsiteY31" fmla="*/ 1122342 h 3331752"/>
              <a:gd name="connsiteX32" fmla="*/ 1971632 w 3611867"/>
              <a:gd name="connsiteY32" fmla="*/ 990204 h 3331752"/>
              <a:gd name="connsiteX33" fmla="*/ 1860635 w 3611867"/>
              <a:gd name="connsiteY33" fmla="*/ 926777 h 3331752"/>
              <a:gd name="connsiteX34" fmla="*/ 1744353 w 3611867"/>
              <a:gd name="connsiteY34" fmla="*/ 836923 h 3331752"/>
              <a:gd name="connsiteX35" fmla="*/ 1717925 w 3611867"/>
              <a:gd name="connsiteY35" fmla="*/ 662500 h 3331752"/>
              <a:gd name="connsiteX36" fmla="*/ 1596358 w 3611867"/>
              <a:gd name="connsiteY36" fmla="*/ 488076 h 3331752"/>
              <a:gd name="connsiteX37" fmla="*/ 1453648 w 3611867"/>
              <a:gd name="connsiteY37" fmla="*/ 355938 h 3331752"/>
              <a:gd name="connsiteX38" fmla="*/ 1347937 w 3611867"/>
              <a:gd name="connsiteY38" fmla="*/ 234370 h 3331752"/>
              <a:gd name="connsiteX39" fmla="*/ 1289796 w 3611867"/>
              <a:gd name="connsiteY39" fmla="*/ 107517 h 3331752"/>
              <a:gd name="connsiteX40" fmla="*/ 1215798 w 3611867"/>
              <a:gd name="connsiteY40" fmla="*/ 1806 h 3331752"/>
              <a:gd name="connsiteX41" fmla="*/ 814096 w 3611867"/>
              <a:gd name="connsiteY41" fmla="*/ 197371 h 3331752"/>
              <a:gd name="connsiteX42" fmla="*/ 755955 w 3611867"/>
              <a:gd name="connsiteY42" fmla="*/ 239656 h 3331752"/>
              <a:gd name="connsiteX43" fmla="*/ 909236 w 3611867"/>
              <a:gd name="connsiteY43" fmla="*/ 604359 h 3331752"/>
              <a:gd name="connsiteX44" fmla="*/ 618531 w 3611867"/>
              <a:gd name="connsiteY44" fmla="*/ 995489 h 3331752"/>
              <a:gd name="connsiteX0" fmla="*/ 618531 w 3611867"/>
              <a:gd name="connsiteY0" fmla="*/ 995489 h 3331752"/>
              <a:gd name="connsiteX1" fmla="*/ 481107 w 3611867"/>
              <a:gd name="connsiteY1" fmla="*/ 1243910 h 3331752"/>
              <a:gd name="connsiteX2" fmla="*/ 322540 w 3611867"/>
              <a:gd name="connsiteY2" fmla="*/ 1275623 h 3331752"/>
              <a:gd name="connsiteX3" fmla="*/ 195687 w 3611867"/>
              <a:gd name="connsiteY3" fmla="*/ 1317908 h 3331752"/>
              <a:gd name="connsiteX4" fmla="*/ 122 w 3611867"/>
              <a:gd name="connsiteY4" fmla="*/ 1624469 h 3331752"/>
              <a:gd name="connsiteX5" fmla="*/ 168250 w 3611867"/>
              <a:gd name="connsiteY5" fmla="*/ 1716489 h 3331752"/>
              <a:gd name="connsiteX6" fmla="*/ 280256 w 3611867"/>
              <a:gd name="connsiteY6" fmla="*/ 1703753 h 3331752"/>
              <a:gd name="connsiteX7" fmla="*/ 570961 w 3611867"/>
              <a:gd name="connsiteY7" fmla="*/ 1650897 h 3331752"/>
              <a:gd name="connsiteX8" fmla="*/ 786623 w 3611867"/>
              <a:gd name="connsiteY8" fmla="*/ 1590682 h 3331752"/>
              <a:gd name="connsiteX9" fmla="*/ 1073088 w 3611867"/>
              <a:gd name="connsiteY9" fmla="*/ 1623478 h 3331752"/>
              <a:gd name="connsiteX10" fmla="*/ 1322574 w 3611867"/>
              <a:gd name="connsiteY10" fmla="*/ 1737632 h 3331752"/>
              <a:gd name="connsiteX11" fmla="*/ 1718990 w 3611867"/>
              <a:gd name="connsiteY11" fmla="*/ 1994513 h 3331752"/>
              <a:gd name="connsiteX12" fmla="*/ 2000188 w 3611867"/>
              <a:gd name="connsiteY12" fmla="*/ 2134029 h 3331752"/>
              <a:gd name="connsiteX13" fmla="*/ 2172483 w 3611867"/>
              <a:gd name="connsiteY13" fmla="*/ 2174167 h 3331752"/>
              <a:gd name="connsiteX14" fmla="*/ 2420903 w 3611867"/>
              <a:gd name="connsiteY14" fmla="*/ 2322162 h 3331752"/>
              <a:gd name="connsiteX15" fmla="*/ 2510758 w 3611867"/>
              <a:gd name="connsiteY15" fmla="*/ 2459586 h 3331752"/>
              <a:gd name="connsiteX16" fmla="*/ 2951550 w 3611867"/>
              <a:gd name="connsiteY16" fmla="*/ 2991335 h 3331752"/>
              <a:gd name="connsiteX17" fmla="*/ 3155595 w 3611867"/>
              <a:gd name="connsiteY17" fmla="*/ 3077995 h 3331752"/>
              <a:gd name="connsiteX18" fmla="*/ 3367017 w 3611867"/>
              <a:gd name="connsiteY18" fmla="*/ 3252419 h 3331752"/>
              <a:gd name="connsiteX19" fmla="*/ 3419872 w 3611867"/>
              <a:gd name="connsiteY19" fmla="*/ 3321131 h 3331752"/>
              <a:gd name="connsiteX20" fmla="*/ 3604866 w 3611867"/>
              <a:gd name="connsiteY20" fmla="*/ 3035711 h 3331752"/>
              <a:gd name="connsiteX21" fmla="*/ 3557296 w 3611867"/>
              <a:gd name="connsiteY21" fmla="*/ 2866574 h 3331752"/>
              <a:gd name="connsiteX22" fmla="*/ 3409301 w 3611867"/>
              <a:gd name="connsiteY22" fmla="*/ 2819004 h 3331752"/>
              <a:gd name="connsiteX23" fmla="*/ 3298304 w 3611867"/>
              <a:gd name="connsiteY23" fmla="*/ 2681579 h 3331752"/>
              <a:gd name="connsiteX24" fmla="*/ 3123881 w 3611867"/>
              <a:gd name="connsiteY24" fmla="*/ 2253450 h 3331752"/>
              <a:gd name="connsiteX25" fmla="*/ 3197879 w 3611867"/>
              <a:gd name="connsiteY25" fmla="*/ 2174167 h 3331752"/>
              <a:gd name="connsiteX26" fmla="*/ 3208450 w 3611867"/>
              <a:gd name="connsiteY26" fmla="*/ 1999743 h 3331752"/>
              <a:gd name="connsiteX27" fmla="*/ 2991743 w 3611867"/>
              <a:gd name="connsiteY27" fmla="*/ 1899318 h 3331752"/>
              <a:gd name="connsiteX28" fmla="*/ 2891317 w 3611867"/>
              <a:gd name="connsiteY28" fmla="*/ 1936317 h 3331752"/>
              <a:gd name="connsiteX29" fmla="*/ 2706323 w 3611867"/>
              <a:gd name="connsiteY29" fmla="*/ 1804178 h 3331752"/>
              <a:gd name="connsiteX30" fmla="*/ 2294050 w 3611867"/>
              <a:gd name="connsiteY30" fmla="*/ 1354906 h 3331752"/>
              <a:gd name="connsiteX31" fmla="*/ 2077343 w 3611867"/>
              <a:gd name="connsiteY31" fmla="*/ 1122342 h 3331752"/>
              <a:gd name="connsiteX32" fmla="*/ 1971632 w 3611867"/>
              <a:gd name="connsiteY32" fmla="*/ 990204 h 3331752"/>
              <a:gd name="connsiteX33" fmla="*/ 1860635 w 3611867"/>
              <a:gd name="connsiteY33" fmla="*/ 926777 h 3331752"/>
              <a:gd name="connsiteX34" fmla="*/ 1744353 w 3611867"/>
              <a:gd name="connsiteY34" fmla="*/ 836923 h 3331752"/>
              <a:gd name="connsiteX35" fmla="*/ 1717925 w 3611867"/>
              <a:gd name="connsiteY35" fmla="*/ 662500 h 3331752"/>
              <a:gd name="connsiteX36" fmla="*/ 1596358 w 3611867"/>
              <a:gd name="connsiteY36" fmla="*/ 488076 h 3331752"/>
              <a:gd name="connsiteX37" fmla="*/ 1453648 w 3611867"/>
              <a:gd name="connsiteY37" fmla="*/ 355938 h 3331752"/>
              <a:gd name="connsiteX38" fmla="*/ 1347937 w 3611867"/>
              <a:gd name="connsiteY38" fmla="*/ 234370 h 3331752"/>
              <a:gd name="connsiteX39" fmla="*/ 1289796 w 3611867"/>
              <a:gd name="connsiteY39" fmla="*/ 107517 h 3331752"/>
              <a:gd name="connsiteX40" fmla="*/ 1215798 w 3611867"/>
              <a:gd name="connsiteY40" fmla="*/ 1806 h 3331752"/>
              <a:gd name="connsiteX41" fmla="*/ 814096 w 3611867"/>
              <a:gd name="connsiteY41" fmla="*/ 197371 h 3331752"/>
              <a:gd name="connsiteX42" fmla="*/ 755955 w 3611867"/>
              <a:gd name="connsiteY42" fmla="*/ 239656 h 3331752"/>
              <a:gd name="connsiteX43" fmla="*/ 909236 w 3611867"/>
              <a:gd name="connsiteY43" fmla="*/ 604359 h 3331752"/>
              <a:gd name="connsiteX44" fmla="*/ 618531 w 3611867"/>
              <a:gd name="connsiteY44" fmla="*/ 995489 h 3331752"/>
              <a:gd name="connsiteX0" fmla="*/ 618531 w 3611867"/>
              <a:gd name="connsiteY0" fmla="*/ 995489 h 3331752"/>
              <a:gd name="connsiteX1" fmla="*/ 481107 w 3611867"/>
              <a:gd name="connsiteY1" fmla="*/ 1243910 h 3331752"/>
              <a:gd name="connsiteX2" fmla="*/ 322540 w 3611867"/>
              <a:gd name="connsiteY2" fmla="*/ 1275623 h 3331752"/>
              <a:gd name="connsiteX3" fmla="*/ 195687 w 3611867"/>
              <a:gd name="connsiteY3" fmla="*/ 1317908 h 3331752"/>
              <a:gd name="connsiteX4" fmla="*/ 122 w 3611867"/>
              <a:gd name="connsiteY4" fmla="*/ 1624469 h 3331752"/>
              <a:gd name="connsiteX5" fmla="*/ 168250 w 3611867"/>
              <a:gd name="connsiteY5" fmla="*/ 1716489 h 3331752"/>
              <a:gd name="connsiteX6" fmla="*/ 280256 w 3611867"/>
              <a:gd name="connsiteY6" fmla="*/ 1703753 h 3331752"/>
              <a:gd name="connsiteX7" fmla="*/ 570961 w 3611867"/>
              <a:gd name="connsiteY7" fmla="*/ 1650897 h 3331752"/>
              <a:gd name="connsiteX8" fmla="*/ 786623 w 3611867"/>
              <a:gd name="connsiteY8" fmla="*/ 1590682 h 3331752"/>
              <a:gd name="connsiteX9" fmla="*/ 1073088 w 3611867"/>
              <a:gd name="connsiteY9" fmla="*/ 1623478 h 3331752"/>
              <a:gd name="connsiteX10" fmla="*/ 1322574 w 3611867"/>
              <a:gd name="connsiteY10" fmla="*/ 1737632 h 3331752"/>
              <a:gd name="connsiteX11" fmla="*/ 1718990 w 3611867"/>
              <a:gd name="connsiteY11" fmla="*/ 1994513 h 3331752"/>
              <a:gd name="connsiteX12" fmla="*/ 2000188 w 3611867"/>
              <a:gd name="connsiteY12" fmla="*/ 2134029 h 3331752"/>
              <a:gd name="connsiteX13" fmla="*/ 2172483 w 3611867"/>
              <a:gd name="connsiteY13" fmla="*/ 2174167 h 3331752"/>
              <a:gd name="connsiteX14" fmla="*/ 2395503 w 3611867"/>
              <a:gd name="connsiteY14" fmla="*/ 2338037 h 3331752"/>
              <a:gd name="connsiteX15" fmla="*/ 2510758 w 3611867"/>
              <a:gd name="connsiteY15" fmla="*/ 2459586 h 3331752"/>
              <a:gd name="connsiteX16" fmla="*/ 2951550 w 3611867"/>
              <a:gd name="connsiteY16" fmla="*/ 2991335 h 3331752"/>
              <a:gd name="connsiteX17" fmla="*/ 3155595 w 3611867"/>
              <a:gd name="connsiteY17" fmla="*/ 3077995 h 3331752"/>
              <a:gd name="connsiteX18" fmla="*/ 3367017 w 3611867"/>
              <a:gd name="connsiteY18" fmla="*/ 3252419 h 3331752"/>
              <a:gd name="connsiteX19" fmla="*/ 3419872 w 3611867"/>
              <a:gd name="connsiteY19" fmla="*/ 3321131 h 3331752"/>
              <a:gd name="connsiteX20" fmla="*/ 3604866 w 3611867"/>
              <a:gd name="connsiteY20" fmla="*/ 3035711 h 3331752"/>
              <a:gd name="connsiteX21" fmla="*/ 3557296 w 3611867"/>
              <a:gd name="connsiteY21" fmla="*/ 2866574 h 3331752"/>
              <a:gd name="connsiteX22" fmla="*/ 3409301 w 3611867"/>
              <a:gd name="connsiteY22" fmla="*/ 2819004 h 3331752"/>
              <a:gd name="connsiteX23" fmla="*/ 3298304 w 3611867"/>
              <a:gd name="connsiteY23" fmla="*/ 2681579 h 3331752"/>
              <a:gd name="connsiteX24" fmla="*/ 3123881 w 3611867"/>
              <a:gd name="connsiteY24" fmla="*/ 2253450 h 3331752"/>
              <a:gd name="connsiteX25" fmla="*/ 3197879 w 3611867"/>
              <a:gd name="connsiteY25" fmla="*/ 2174167 h 3331752"/>
              <a:gd name="connsiteX26" fmla="*/ 3208450 w 3611867"/>
              <a:gd name="connsiteY26" fmla="*/ 1999743 h 3331752"/>
              <a:gd name="connsiteX27" fmla="*/ 2991743 w 3611867"/>
              <a:gd name="connsiteY27" fmla="*/ 1899318 h 3331752"/>
              <a:gd name="connsiteX28" fmla="*/ 2891317 w 3611867"/>
              <a:gd name="connsiteY28" fmla="*/ 1936317 h 3331752"/>
              <a:gd name="connsiteX29" fmla="*/ 2706323 w 3611867"/>
              <a:gd name="connsiteY29" fmla="*/ 1804178 h 3331752"/>
              <a:gd name="connsiteX30" fmla="*/ 2294050 w 3611867"/>
              <a:gd name="connsiteY30" fmla="*/ 1354906 h 3331752"/>
              <a:gd name="connsiteX31" fmla="*/ 2077343 w 3611867"/>
              <a:gd name="connsiteY31" fmla="*/ 1122342 h 3331752"/>
              <a:gd name="connsiteX32" fmla="*/ 1971632 w 3611867"/>
              <a:gd name="connsiteY32" fmla="*/ 990204 h 3331752"/>
              <a:gd name="connsiteX33" fmla="*/ 1860635 w 3611867"/>
              <a:gd name="connsiteY33" fmla="*/ 926777 h 3331752"/>
              <a:gd name="connsiteX34" fmla="*/ 1744353 w 3611867"/>
              <a:gd name="connsiteY34" fmla="*/ 836923 h 3331752"/>
              <a:gd name="connsiteX35" fmla="*/ 1717925 w 3611867"/>
              <a:gd name="connsiteY35" fmla="*/ 662500 h 3331752"/>
              <a:gd name="connsiteX36" fmla="*/ 1596358 w 3611867"/>
              <a:gd name="connsiteY36" fmla="*/ 488076 h 3331752"/>
              <a:gd name="connsiteX37" fmla="*/ 1453648 w 3611867"/>
              <a:gd name="connsiteY37" fmla="*/ 355938 h 3331752"/>
              <a:gd name="connsiteX38" fmla="*/ 1347937 w 3611867"/>
              <a:gd name="connsiteY38" fmla="*/ 234370 h 3331752"/>
              <a:gd name="connsiteX39" fmla="*/ 1289796 w 3611867"/>
              <a:gd name="connsiteY39" fmla="*/ 107517 h 3331752"/>
              <a:gd name="connsiteX40" fmla="*/ 1215798 w 3611867"/>
              <a:gd name="connsiteY40" fmla="*/ 1806 h 3331752"/>
              <a:gd name="connsiteX41" fmla="*/ 814096 w 3611867"/>
              <a:gd name="connsiteY41" fmla="*/ 197371 h 3331752"/>
              <a:gd name="connsiteX42" fmla="*/ 755955 w 3611867"/>
              <a:gd name="connsiteY42" fmla="*/ 239656 h 3331752"/>
              <a:gd name="connsiteX43" fmla="*/ 909236 w 3611867"/>
              <a:gd name="connsiteY43" fmla="*/ 604359 h 3331752"/>
              <a:gd name="connsiteX44" fmla="*/ 618531 w 3611867"/>
              <a:gd name="connsiteY44" fmla="*/ 995489 h 3331752"/>
              <a:gd name="connsiteX0" fmla="*/ 618531 w 3611867"/>
              <a:gd name="connsiteY0" fmla="*/ 995489 h 3330812"/>
              <a:gd name="connsiteX1" fmla="*/ 481107 w 3611867"/>
              <a:gd name="connsiteY1" fmla="*/ 1243910 h 3330812"/>
              <a:gd name="connsiteX2" fmla="*/ 322540 w 3611867"/>
              <a:gd name="connsiteY2" fmla="*/ 1275623 h 3330812"/>
              <a:gd name="connsiteX3" fmla="*/ 195687 w 3611867"/>
              <a:gd name="connsiteY3" fmla="*/ 1317908 h 3330812"/>
              <a:gd name="connsiteX4" fmla="*/ 122 w 3611867"/>
              <a:gd name="connsiteY4" fmla="*/ 1624469 h 3330812"/>
              <a:gd name="connsiteX5" fmla="*/ 168250 w 3611867"/>
              <a:gd name="connsiteY5" fmla="*/ 1716489 h 3330812"/>
              <a:gd name="connsiteX6" fmla="*/ 280256 w 3611867"/>
              <a:gd name="connsiteY6" fmla="*/ 1703753 h 3330812"/>
              <a:gd name="connsiteX7" fmla="*/ 570961 w 3611867"/>
              <a:gd name="connsiteY7" fmla="*/ 1650897 h 3330812"/>
              <a:gd name="connsiteX8" fmla="*/ 786623 w 3611867"/>
              <a:gd name="connsiteY8" fmla="*/ 1590682 h 3330812"/>
              <a:gd name="connsiteX9" fmla="*/ 1073088 w 3611867"/>
              <a:gd name="connsiteY9" fmla="*/ 1623478 h 3330812"/>
              <a:gd name="connsiteX10" fmla="*/ 1322574 w 3611867"/>
              <a:gd name="connsiteY10" fmla="*/ 1737632 h 3330812"/>
              <a:gd name="connsiteX11" fmla="*/ 1718990 w 3611867"/>
              <a:gd name="connsiteY11" fmla="*/ 1994513 h 3330812"/>
              <a:gd name="connsiteX12" fmla="*/ 2000188 w 3611867"/>
              <a:gd name="connsiteY12" fmla="*/ 2134029 h 3330812"/>
              <a:gd name="connsiteX13" fmla="*/ 2172483 w 3611867"/>
              <a:gd name="connsiteY13" fmla="*/ 2174167 h 3330812"/>
              <a:gd name="connsiteX14" fmla="*/ 2395503 w 3611867"/>
              <a:gd name="connsiteY14" fmla="*/ 2338037 h 3330812"/>
              <a:gd name="connsiteX15" fmla="*/ 2510758 w 3611867"/>
              <a:gd name="connsiteY15" fmla="*/ 2459586 h 3330812"/>
              <a:gd name="connsiteX16" fmla="*/ 2951550 w 3611867"/>
              <a:gd name="connsiteY16" fmla="*/ 2991335 h 3330812"/>
              <a:gd name="connsiteX17" fmla="*/ 3174645 w 3611867"/>
              <a:gd name="connsiteY17" fmla="*/ 3138320 h 3330812"/>
              <a:gd name="connsiteX18" fmla="*/ 3367017 w 3611867"/>
              <a:gd name="connsiteY18" fmla="*/ 3252419 h 3330812"/>
              <a:gd name="connsiteX19" fmla="*/ 3419872 w 3611867"/>
              <a:gd name="connsiteY19" fmla="*/ 3321131 h 3330812"/>
              <a:gd name="connsiteX20" fmla="*/ 3604866 w 3611867"/>
              <a:gd name="connsiteY20" fmla="*/ 3035711 h 3330812"/>
              <a:gd name="connsiteX21" fmla="*/ 3557296 w 3611867"/>
              <a:gd name="connsiteY21" fmla="*/ 2866574 h 3330812"/>
              <a:gd name="connsiteX22" fmla="*/ 3409301 w 3611867"/>
              <a:gd name="connsiteY22" fmla="*/ 2819004 h 3330812"/>
              <a:gd name="connsiteX23" fmla="*/ 3298304 w 3611867"/>
              <a:gd name="connsiteY23" fmla="*/ 2681579 h 3330812"/>
              <a:gd name="connsiteX24" fmla="*/ 3123881 w 3611867"/>
              <a:gd name="connsiteY24" fmla="*/ 2253450 h 3330812"/>
              <a:gd name="connsiteX25" fmla="*/ 3197879 w 3611867"/>
              <a:gd name="connsiteY25" fmla="*/ 2174167 h 3330812"/>
              <a:gd name="connsiteX26" fmla="*/ 3208450 w 3611867"/>
              <a:gd name="connsiteY26" fmla="*/ 1999743 h 3330812"/>
              <a:gd name="connsiteX27" fmla="*/ 2991743 w 3611867"/>
              <a:gd name="connsiteY27" fmla="*/ 1899318 h 3330812"/>
              <a:gd name="connsiteX28" fmla="*/ 2891317 w 3611867"/>
              <a:gd name="connsiteY28" fmla="*/ 1936317 h 3330812"/>
              <a:gd name="connsiteX29" fmla="*/ 2706323 w 3611867"/>
              <a:gd name="connsiteY29" fmla="*/ 1804178 h 3330812"/>
              <a:gd name="connsiteX30" fmla="*/ 2294050 w 3611867"/>
              <a:gd name="connsiteY30" fmla="*/ 1354906 h 3330812"/>
              <a:gd name="connsiteX31" fmla="*/ 2077343 w 3611867"/>
              <a:gd name="connsiteY31" fmla="*/ 1122342 h 3330812"/>
              <a:gd name="connsiteX32" fmla="*/ 1971632 w 3611867"/>
              <a:gd name="connsiteY32" fmla="*/ 990204 h 3330812"/>
              <a:gd name="connsiteX33" fmla="*/ 1860635 w 3611867"/>
              <a:gd name="connsiteY33" fmla="*/ 926777 h 3330812"/>
              <a:gd name="connsiteX34" fmla="*/ 1744353 w 3611867"/>
              <a:gd name="connsiteY34" fmla="*/ 836923 h 3330812"/>
              <a:gd name="connsiteX35" fmla="*/ 1717925 w 3611867"/>
              <a:gd name="connsiteY35" fmla="*/ 662500 h 3330812"/>
              <a:gd name="connsiteX36" fmla="*/ 1596358 w 3611867"/>
              <a:gd name="connsiteY36" fmla="*/ 488076 h 3330812"/>
              <a:gd name="connsiteX37" fmla="*/ 1453648 w 3611867"/>
              <a:gd name="connsiteY37" fmla="*/ 355938 h 3330812"/>
              <a:gd name="connsiteX38" fmla="*/ 1347937 w 3611867"/>
              <a:gd name="connsiteY38" fmla="*/ 234370 h 3330812"/>
              <a:gd name="connsiteX39" fmla="*/ 1289796 w 3611867"/>
              <a:gd name="connsiteY39" fmla="*/ 107517 h 3330812"/>
              <a:gd name="connsiteX40" fmla="*/ 1215798 w 3611867"/>
              <a:gd name="connsiteY40" fmla="*/ 1806 h 3330812"/>
              <a:gd name="connsiteX41" fmla="*/ 814096 w 3611867"/>
              <a:gd name="connsiteY41" fmla="*/ 197371 h 3330812"/>
              <a:gd name="connsiteX42" fmla="*/ 755955 w 3611867"/>
              <a:gd name="connsiteY42" fmla="*/ 239656 h 3330812"/>
              <a:gd name="connsiteX43" fmla="*/ 909236 w 3611867"/>
              <a:gd name="connsiteY43" fmla="*/ 604359 h 3330812"/>
              <a:gd name="connsiteX44" fmla="*/ 618531 w 3611867"/>
              <a:gd name="connsiteY44" fmla="*/ 995489 h 3330812"/>
              <a:gd name="connsiteX0" fmla="*/ 618531 w 3611867"/>
              <a:gd name="connsiteY0" fmla="*/ 995489 h 3338105"/>
              <a:gd name="connsiteX1" fmla="*/ 481107 w 3611867"/>
              <a:gd name="connsiteY1" fmla="*/ 1243910 h 3338105"/>
              <a:gd name="connsiteX2" fmla="*/ 322540 w 3611867"/>
              <a:gd name="connsiteY2" fmla="*/ 1275623 h 3338105"/>
              <a:gd name="connsiteX3" fmla="*/ 195687 w 3611867"/>
              <a:gd name="connsiteY3" fmla="*/ 1317908 h 3338105"/>
              <a:gd name="connsiteX4" fmla="*/ 122 w 3611867"/>
              <a:gd name="connsiteY4" fmla="*/ 1624469 h 3338105"/>
              <a:gd name="connsiteX5" fmla="*/ 168250 w 3611867"/>
              <a:gd name="connsiteY5" fmla="*/ 1716489 h 3338105"/>
              <a:gd name="connsiteX6" fmla="*/ 280256 w 3611867"/>
              <a:gd name="connsiteY6" fmla="*/ 1703753 h 3338105"/>
              <a:gd name="connsiteX7" fmla="*/ 570961 w 3611867"/>
              <a:gd name="connsiteY7" fmla="*/ 1650897 h 3338105"/>
              <a:gd name="connsiteX8" fmla="*/ 786623 w 3611867"/>
              <a:gd name="connsiteY8" fmla="*/ 1590682 h 3338105"/>
              <a:gd name="connsiteX9" fmla="*/ 1073088 w 3611867"/>
              <a:gd name="connsiteY9" fmla="*/ 1623478 h 3338105"/>
              <a:gd name="connsiteX10" fmla="*/ 1322574 w 3611867"/>
              <a:gd name="connsiteY10" fmla="*/ 1737632 h 3338105"/>
              <a:gd name="connsiteX11" fmla="*/ 1718990 w 3611867"/>
              <a:gd name="connsiteY11" fmla="*/ 1994513 h 3338105"/>
              <a:gd name="connsiteX12" fmla="*/ 2000188 w 3611867"/>
              <a:gd name="connsiteY12" fmla="*/ 2134029 h 3338105"/>
              <a:gd name="connsiteX13" fmla="*/ 2172483 w 3611867"/>
              <a:gd name="connsiteY13" fmla="*/ 2174167 h 3338105"/>
              <a:gd name="connsiteX14" fmla="*/ 2395503 w 3611867"/>
              <a:gd name="connsiteY14" fmla="*/ 2338037 h 3338105"/>
              <a:gd name="connsiteX15" fmla="*/ 2510758 w 3611867"/>
              <a:gd name="connsiteY15" fmla="*/ 2459586 h 3338105"/>
              <a:gd name="connsiteX16" fmla="*/ 2951550 w 3611867"/>
              <a:gd name="connsiteY16" fmla="*/ 2991335 h 3338105"/>
              <a:gd name="connsiteX17" fmla="*/ 3174645 w 3611867"/>
              <a:gd name="connsiteY17" fmla="*/ 3138320 h 3338105"/>
              <a:gd name="connsiteX18" fmla="*/ 3367017 w 3611867"/>
              <a:gd name="connsiteY18" fmla="*/ 3287344 h 3338105"/>
              <a:gd name="connsiteX19" fmla="*/ 3419872 w 3611867"/>
              <a:gd name="connsiteY19" fmla="*/ 3321131 h 3338105"/>
              <a:gd name="connsiteX20" fmla="*/ 3604866 w 3611867"/>
              <a:gd name="connsiteY20" fmla="*/ 3035711 h 3338105"/>
              <a:gd name="connsiteX21" fmla="*/ 3557296 w 3611867"/>
              <a:gd name="connsiteY21" fmla="*/ 2866574 h 3338105"/>
              <a:gd name="connsiteX22" fmla="*/ 3409301 w 3611867"/>
              <a:gd name="connsiteY22" fmla="*/ 2819004 h 3338105"/>
              <a:gd name="connsiteX23" fmla="*/ 3298304 w 3611867"/>
              <a:gd name="connsiteY23" fmla="*/ 2681579 h 3338105"/>
              <a:gd name="connsiteX24" fmla="*/ 3123881 w 3611867"/>
              <a:gd name="connsiteY24" fmla="*/ 2253450 h 3338105"/>
              <a:gd name="connsiteX25" fmla="*/ 3197879 w 3611867"/>
              <a:gd name="connsiteY25" fmla="*/ 2174167 h 3338105"/>
              <a:gd name="connsiteX26" fmla="*/ 3208450 w 3611867"/>
              <a:gd name="connsiteY26" fmla="*/ 1999743 h 3338105"/>
              <a:gd name="connsiteX27" fmla="*/ 2991743 w 3611867"/>
              <a:gd name="connsiteY27" fmla="*/ 1899318 h 3338105"/>
              <a:gd name="connsiteX28" fmla="*/ 2891317 w 3611867"/>
              <a:gd name="connsiteY28" fmla="*/ 1936317 h 3338105"/>
              <a:gd name="connsiteX29" fmla="*/ 2706323 w 3611867"/>
              <a:gd name="connsiteY29" fmla="*/ 1804178 h 3338105"/>
              <a:gd name="connsiteX30" fmla="*/ 2294050 w 3611867"/>
              <a:gd name="connsiteY30" fmla="*/ 1354906 h 3338105"/>
              <a:gd name="connsiteX31" fmla="*/ 2077343 w 3611867"/>
              <a:gd name="connsiteY31" fmla="*/ 1122342 h 3338105"/>
              <a:gd name="connsiteX32" fmla="*/ 1971632 w 3611867"/>
              <a:gd name="connsiteY32" fmla="*/ 990204 h 3338105"/>
              <a:gd name="connsiteX33" fmla="*/ 1860635 w 3611867"/>
              <a:gd name="connsiteY33" fmla="*/ 926777 h 3338105"/>
              <a:gd name="connsiteX34" fmla="*/ 1744353 w 3611867"/>
              <a:gd name="connsiteY34" fmla="*/ 836923 h 3338105"/>
              <a:gd name="connsiteX35" fmla="*/ 1717925 w 3611867"/>
              <a:gd name="connsiteY35" fmla="*/ 662500 h 3338105"/>
              <a:gd name="connsiteX36" fmla="*/ 1596358 w 3611867"/>
              <a:gd name="connsiteY36" fmla="*/ 488076 h 3338105"/>
              <a:gd name="connsiteX37" fmla="*/ 1453648 w 3611867"/>
              <a:gd name="connsiteY37" fmla="*/ 355938 h 3338105"/>
              <a:gd name="connsiteX38" fmla="*/ 1347937 w 3611867"/>
              <a:gd name="connsiteY38" fmla="*/ 234370 h 3338105"/>
              <a:gd name="connsiteX39" fmla="*/ 1289796 w 3611867"/>
              <a:gd name="connsiteY39" fmla="*/ 107517 h 3338105"/>
              <a:gd name="connsiteX40" fmla="*/ 1215798 w 3611867"/>
              <a:gd name="connsiteY40" fmla="*/ 1806 h 3338105"/>
              <a:gd name="connsiteX41" fmla="*/ 814096 w 3611867"/>
              <a:gd name="connsiteY41" fmla="*/ 197371 h 3338105"/>
              <a:gd name="connsiteX42" fmla="*/ 755955 w 3611867"/>
              <a:gd name="connsiteY42" fmla="*/ 239656 h 3338105"/>
              <a:gd name="connsiteX43" fmla="*/ 909236 w 3611867"/>
              <a:gd name="connsiteY43" fmla="*/ 604359 h 3338105"/>
              <a:gd name="connsiteX44" fmla="*/ 618531 w 3611867"/>
              <a:gd name="connsiteY44" fmla="*/ 995489 h 3338105"/>
              <a:gd name="connsiteX0" fmla="*/ 618531 w 3611657"/>
              <a:gd name="connsiteY0" fmla="*/ 995489 h 3362809"/>
              <a:gd name="connsiteX1" fmla="*/ 481107 w 3611657"/>
              <a:gd name="connsiteY1" fmla="*/ 1243910 h 3362809"/>
              <a:gd name="connsiteX2" fmla="*/ 322540 w 3611657"/>
              <a:gd name="connsiteY2" fmla="*/ 1275623 h 3362809"/>
              <a:gd name="connsiteX3" fmla="*/ 195687 w 3611657"/>
              <a:gd name="connsiteY3" fmla="*/ 1317908 h 3362809"/>
              <a:gd name="connsiteX4" fmla="*/ 122 w 3611657"/>
              <a:gd name="connsiteY4" fmla="*/ 1624469 h 3362809"/>
              <a:gd name="connsiteX5" fmla="*/ 168250 w 3611657"/>
              <a:gd name="connsiteY5" fmla="*/ 1716489 h 3362809"/>
              <a:gd name="connsiteX6" fmla="*/ 280256 w 3611657"/>
              <a:gd name="connsiteY6" fmla="*/ 1703753 h 3362809"/>
              <a:gd name="connsiteX7" fmla="*/ 570961 w 3611657"/>
              <a:gd name="connsiteY7" fmla="*/ 1650897 h 3362809"/>
              <a:gd name="connsiteX8" fmla="*/ 786623 w 3611657"/>
              <a:gd name="connsiteY8" fmla="*/ 1590682 h 3362809"/>
              <a:gd name="connsiteX9" fmla="*/ 1073088 w 3611657"/>
              <a:gd name="connsiteY9" fmla="*/ 1623478 h 3362809"/>
              <a:gd name="connsiteX10" fmla="*/ 1322574 w 3611657"/>
              <a:gd name="connsiteY10" fmla="*/ 1737632 h 3362809"/>
              <a:gd name="connsiteX11" fmla="*/ 1718990 w 3611657"/>
              <a:gd name="connsiteY11" fmla="*/ 1994513 h 3362809"/>
              <a:gd name="connsiteX12" fmla="*/ 2000188 w 3611657"/>
              <a:gd name="connsiteY12" fmla="*/ 2134029 h 3362809"/>
              <a:gd name="connsiteX13" fmla="*/ 2172483 w 3611657"/>
              <a:gd name="connsiteY13" fmla="*/ 2174167 h 3362809"/>
              <a:gd name="connsiteX14" fmla="*/ 2395503 w 3611657"/>
              <a:gd name="connsiteY14" fmla="*/ 2338037 h 3362809"/>
              <a:gd name="connsiteX15" fmla="*/ 2510758 w 3611657"/>
              <a:gd name="connsiteY15" fmla="*/ 2459586 h 3362809"/>
              <a:gd name="connsiteX16" fmla="*/ 2951550 w 3611657"/>
              <a:gd name="connsiteY16" fmla="*/ 2991335 h 3362809"/>
              <a:gd name="connsiteX17" fmla="*/ 3174645 w 3611657"/>
              <a:gd name="connsiteY17" fmla="*/ 3138320 h 3362809"/>
              <a:gd name="connsiteX18" fmla="*/ 3367017 w 3611657"/>
              <a:gd name="connsiteY18" fmla="*/ 3287344 h 3362809"/>
              <a:gd name="connsiteX19" fmla="*/ 3423047 w 3611657"/>
              <a:gd name="connsiteY19" fmla="*/ 3349706 h 3362809"/>
              <a:gd name="connsiteX20" fmla="*/ 3604866 w 3611657"/>
              <a:gd name="connsiteY20" fmla="*/ 3035711 h 3362809"/>
              <a:gd name="connsiteX21" fmla="*/ 3557296 w 3611657"/>
              <a:gd name="connsiteY21" fmla="*/ 2866574 h 3362809"/>
              <a:gd name="connsiteX22" fmla="*/ 3409301 w 3611657"/>
              <a:gd name="connsiteY22" fmla="*/ 2819004 h 3362809"/>
              <a:gd name="connsiteX23" fmla="*/ 3298304 w 3611657"/>
              <a:gd name="connsiteY23" fmla="*/ 2681579 h 3362809"/>
              <a:gd name="connsiteX24" fmla="*/ 3123881 w 3611657"/>
              <a:gd name="connsiteY24" fmla="*/ 2253450 h 3362809"/>
              <a:gd name="connsiteX25" fmla="*/ 3197879 w 3611657"/>
              <a:gd name="connsiteY25" fmla="*/ 2174167 h 3362809"/>
              <a:gd name="connsiteX26" fmla="*/ 3208450 w 3611657"/>
              <a:gd name="connsiteY26" fmla="*/ 1999743 h 3362809"/>
              <a:gd name="connsiteX27" fmla="*/ 2991743 w 3611657"/>
              <a:gd name="connsiteY27" fmla="*/ 1899318 h 3362809"/>
              <a:gd name="connsiteX28" fmla="*/ 2891317 w 3611657"/>
              <a:gd name="connsiteY28" fmla="*/ 1936317 h 3362809"/>
              <a:gd name="connsiteX29" fmla="*/ 2706323 w 3611657"/>
              <a:gd name="connsiteY29" fmla="*/ 1804178 h 3362809"/>
              <a:gd name="connsiteX30" fmla="*/ 2294050 w 3611657"/>
              <a:gd name="connsiteY30" fmla="*/ 1354906 h 3362809"/>
              <a:gd name="connsiteX31" fmla="*/ 2077343 w 3611657"/>
              <a:gd name="connsiteY31" fmla="*/ 1122342 h 3362809"/>
              <a:gd name="connsiteX32" fmla="*/ 1971632 w 3611657"/>
              <a:gd name="connsiteY32" fmla="*/ 990204 h 3362809"/>
              <a:gd name="connsiteX33" fmla="*/ 1860635 w 3611657"/>
              <a:gd name="connsiteY33" fmla="*/ 926777 h 3362809"/>
              <a:gd name="connsiteX34" fmla="*/ 1744353 w 3611657"/>
              <a:gd name="connsiteY34" fmla="*/ 836923 h 3362809"/>
              <a:gd name="connsiteX35" fmla="*/ 1717925 w 3611657"/>
              <a:gd name="connsiteY35" fmla="*/ 662500 h 3362809"/>
              <a:gd name="connsiteX36" fmla="*/ 1596358 w 3611657"/>
              <a:gd name="connsiteY36" fmla="*/ 488076 h 3362809"/>
              <a:gd name="connsiteX37" fmla="*/ 1453648 w 3611657"/>
              <a:gd name="connsiteY37" fmla="*/ 355938 h 3362809"/>
              <a:gd name="connsiteX38" fmla="*/ 1347937 w 3611657"/>
              <a:gd name="connsiteY38" fmla="*/ 234370 h 3362809"/>
              <a:gd name="connsiteX39" fmla="*/ 1289796 w 3611657"/>
              <a:gd name="connsiteY39" fmla="*/ 107517 h 3362809"/>
              <a:gd name="connsiteX40" fmla="*/ 1215798 w 3611657"/>
              <a:gd name="connsiteY40" fmla="*/ 1806 h 3362809"/>
              <a:gd name="connsiteX41" fmla="*/ 814096 w 3611657"/>
              <a:gd name="connsiteY41" fmla="*/ 197371 h 3362809"/>
              <a:gd name="connsiteX42" fmla="*/ 755955 w 3611657"/>
              <a:gd name="connsiteY42" fmla="*/ 239656 h 3362809"/>
              <a:gd name="connsiteX43" fmla="*/ 909236 w 3611657"/>
              <a:gd name="connsiteY43" fmla="*/ 604359 h 3362809"/>
              <a:gd name="connsiteX44" fmla="*/ 618531 w 3611657"/>
              <a:gd name="connsiteY44" fmla="*/ 995489 h 3362809"/>
              <a:gd name="connsiteX0" fmla="*/ 618531 w 3611657"/>
              <a:gd name="connsiteY0" fmla="*/ 995489 h 3362809"/>
              <a:gd name="connsiteX1" fmla="*/ 481107 w 3611657"/>
              <a:gd name="connsiteY1" fmla="*/ 1243910 h 3362809"/>
              <a:gd name="connsiteX2" fmla="*/ 322540 w 3611657"/>
              <a:gd name="connsiteY2" fmla="*/ 1275623 h 3362809"/>
              <a:gd name="connsiteX3" fmla="*/ 195687 w 3611657"/>
              <a:gd name="connsiteY3" fmla="*/ 1317908 h 3362809"/>
              <a:gd name="connsiteX4" fmla="*/ 122 w 3611657"/>
              <a:gd name="connsiteY4" fmla="*/ 1624469 h 3362809"/>
              <a:gd name="connsiteX5" fmla="*/ 168250 w 3611657"/>
              <a:gd name="connsiteY5" fmla="*/ 1716489 h 3362809"/>
              <a:gd name="connsiteX6" fmla="*/ 280256 w 3611657"/>
              <a:gd name="connsiteY6" fmla="*/ 1703753 h 3362809"/>
              <a:gd name="connsiteX7" fmla="*/ 570961 w 3611657"/>
              <a:gd name="connsiteY7" fmla="*/ 1650897 h 3362809"/>
              <a:gd name="connsiteX8" fmla="*/ 786623 w 3611657"/>
              <a:gd name="connsiteY8" fmla="*/ 1590682 h 3362809"/>
              <a:gd name="connsiteX9" fmla="*/ 1073088 w 3611657"/>
              <a:gd name="connsiteY9" fmla="*/ 1623478 h 3362809"/>
              <a:gd name="connsiteX10" fmla="*/ 1328924 w 3611657"/>
              <a:gd name="connsiteY10" fmla="*/ 1759857 h 3362809"/>
              <a:gd name="connsiteX11" fmla="*/ 1718990 w 3611657"/>
              <a:gd name="connsiteY11" fmla="*/ 1994513 h 3362809"/>
              <a:gd name="connsiteX12" fmla="*/ 2000188 w 3611657"/>
              <a:gd name="connsiteY12" fmla="*/ 2134029 h 3362809"/>
              <a:gd name="connsiteX13" fmla="*/ 2172483 w 3611657"/>
              <a:gd name="connsiteY13" fmla="*/ 2174167 h 3362809"/>
              <a:gd name="connsiteX14" fmla="*/ 2395503 w 3611657"/>
              <a:gd name="connsiteY14" fmla="*/ 2338037 h 3362809"/>
              <a:gd name="connsiteX15" fmla="*/ 2510758 w 3611657"/>
              <a:gd name="connsiteY15" fmla="*/ 2459586 h 3362809"/>
              <a:gd name="connsiteX16" fmla="*/ 2951550 w 3611657"/>
              <a:gd name="connsiteY16" fmla="*/ 2991335 h 3362809"/>
              <a:gd name="connsiteX17" fmla="*/ 3174645 w 3611657"/>
              <a:gd name="connsiteY17" fmla="*/ 3138320 h 3362809"/>
              <a:gd name="connsiteX18" fmla="*/ 3367017 w 3611657"/>
              <a:gd name="connsiteY18" fmla="*/ 3287344 h 3362809"/>
              <a:gd name="connsiteX19" fmla="*/ 3423047 w 3611657"/>
              <a:gd name="connsiteY19" fmla="*/ 3349706 h 3362809"/>
              <a:gd name="connsiteX20" fmla="*/ 3604866 w 3611657"/>
              <a:gd name="connsiteY20" fmla="*/ 3035711 h 3362809"/>
              <a:gd name="connsiteX21" fmla="*/ 3557296 w 3611657"/>
              <a:gd name="connsiteY21" fmla="*/ 2866574 h 3362809"/>
              <a:gd name="connsiteX22" fmla="*/ 3409301 w 3611657"/>
              <a:gd name="connsiteY22" fmla="*/ 2819004 h 3362809"/>
              <a:gd name="connsiteX23" fmla="*/ 3298304 w 3611657"/>
              <a:gd name="connsiteY23" fmla="*/ 2681579 h 3362809"/>
              <a:gd name="connsiteX24" fmla="*/ 3123881 w 3611657"/>
              <a:gd name="connsiteY24" fmla="*/ 2253450 h 3362809"/>
              <a:gd name="connsiteX25" fmla="*/ 3197879 w 3611657"/>
              <a:gd name="connsiteY25" fmla="*/ 2174167 h 3362809"/>
              <a:gd name="connsiteX26" fmla="*/ 3208450 w 3611657"/>
              <a:gd name="connsiteY26" fmla="*/ 1999743 h 3362809"/>
              <a:gd name="connsiteX27" fmla="*/ 2991743 w 3611657"/>
              <a:gd name="connsiteY27" fmla="*/ 1899318 h 3362809"/>
              <a:gd name="connsiteX28" fmla="*/ 2891317 w 3611657"/>
              <a:gd name="connsiteY28" fmla="*/ 1936317 h 3362809"/>
              <a:gd name="connsiteX29" fmla="*/ 2706323 w 3611657"/>
              <a:gd name="connsiteY29" fmla="*/ 1804178 h 3362809"/>
              <a:gd name="connsiteX30" fmla="*/ 2294050 w 3611657"/>
              <a:gd name="connsiteY30" fmla="*/ 1354906 h 3362809"/>
              <a:gd name="connsiteX31" fmla="*/ 2077343 w 3611657"/>
              <a:gd name="connsiteY31" fmla="*/ 1122342 h 3362809"/>
              <a:gd name="connsiteX32" fmla="*/ 1971632 w 3611657"/>
              <a:gd name="connsiteY32" fmla="*/ 990204 h 3362809"/>
              <a:gd name="connsiteX33" fmla="*/ 1860635 w 3611657"/>
              <a:gd name="connsiteY33" fmla="*/ 926777 h 3362809"/>
              <a:gd name="connsiteX34" fmla="*/ 1744353 w 3611657"/>
              <a:gd name="connsiteY34" fmla="*/ 836923 h 3362809"/>
              <a:gd name="connsiteX35" fmla="*/ 1717925 w 3611657"/>
              <a:gd name="connsiteY35" fmla="*/ 662500 h 3362809"/>
              <a:gd name="connsiteX36" fmla="*/ 1596358 w 3611657"/>
              <a:gd name="connsiteY36" fmla="*/ 488076 h 3362809"/>
              <a:gd name="connsiteX37" fmla="*/ 1453648 w 3611657"/>
              <a:gd name="connsiteY37" fmla="*/ 355938 h 3362809"/>
              <a:gd name="connsiteX38" fmla="*/ 1347937 w 3611657"/>
              <a:gd name="connsiteY38" fmla="*/ 234370 h 3362809"/>
              <a:gd name="connsiteX39" fmla="*/ 1289796 w 3611657"/>
              <a:gd name="connsiteY39" fmla="*/ 107517 h 3362809"/>
              <a:gd name="connsiteX40" fmla="*/ 1215798 w 3611657"/>
              <a:gd name="connsiteY40" fmla="*/ 1806 h 3362809"/>
              <a:gd name="connsiteX41" fmla="*/ 814096 w 3611657"/>
              <a:gd name="connsiteY41" fmla="*/ 197371 h 3362809"/>
              <a:gd name="connsiteX42" fmla="*/ 755955 w 3611657"/>
              <a:gd name="connsiteY42" fmla="*/ 239656 h 3362809"/>
              <a:gd name="connsiteX43" fmla="*/ 909236 w 3611657"/>
              <a:gd name="connsiteY43" fmla="*/ 604359 h 3362809"/>
              <a:gd name="connsiteX44" fmla="*/ 618531 w 3611657"/>
              <a:gd name="connsiteY44" fmla="*/ 995489 h 336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611657" h="3362809">
                <a:moveTo>
                  <a:pt x="618531" y="995489"/>
                </a:moveTo>
                <a:cubicBezTo>
                  <a:pt x="547176" y="1102081"/>
                  <a:pt x="530439" y="1197221"/>
                  <a:pt x="481107" y="1243910"/>
                </a:cubicBezTo>
                <a:cubicBezTo>
                  <a:pt x="431775" y="1290599"/>
                  <a:pt x="370110" y="1263290"/>
                  <a:pt x="322540" y="1275623"/>
                </a:cubicBezTo>
                <a:cubicBezTo>
                  <a:pt x="274970" y="1287956"/>
                  <a:pt x="249423" y="1259767"/>
                  <a:pt x="195687" y="1317908"/>
                </a:cubicBezTo>
                <a:cubicBezTo>
                  <a:pt x="141951" y="1376049"/>
                  <a:pt x="4695" y="1558039"/>
                  <a:pt x="122" y="1624469"/>
                </a:cubicBezTo>
                <a:cubicBezTo>
                  <a:pt x="-4451" y="1690899"/>
                  <a:pt x="121561" y="1703275"/>
                  <a:pt x="168250" y="1716489"/>
                </a:cubicBezTo>
                <a:cubicBezTo>
                  <a:pt x="214939" y="1729703"/>
                  <a:pt x="213138" y="1714685"/>
                  <a:pt x="280256" y="1703753"/>
                </a:cubicBezTo>
                <a:cubicBezTo>
                  <a:pt x="347375" y="1692821"/>
                  <a:pt x="486567" y="1669742"/>
                  <a:pt x="570961" y="1650897"/>
                </a:cubicBezTo>
                <a:cubicBezTo>
                  <a:pt x="655355" y="1632052"/>
                  <a:pt x="702935" y="1595252"/>
                  <a:pt x="786623" y="1590682"/>
                </a:cubicBezTo>
                <a:cubicBezTo>
                  <a:pt x="870311" y="1586112"/>
                  <a:pt x="982705" y="1595282"/>
                  <a:pt x="1073088" y="1623478"/>
                </a:cubicBezTo>
                <a:cubicBezTo>
                  <a:pt x="1163471" y="1651674"/>
                  <a:pt x="1221274" y="1698018"/>
                  <a:pt x="1328924" y="1759857"/>
                </a:cubicBezTo>
                <a:cubicBezTo>
                  <a:pt x="1436574" y="1821696"/>
                  <a:pt x="1607113" y="1932151"/>
                  <a:pt x="1718990" y="1994513"/>
                </a:cubicBezTo>
                <a:cubicBezTo>
                  <a:pt x="1830867" y="2056875"/>
                  <a:pt x="1924606" y="2104087"/>
                  <a:pt x="2000188" y="2134029"/>
                </a:cubicBezTo>
                <a:cubicBezTo>
                  <a:pt x="2075770" y="2163971"/>
                  <a:pt x="2106597" y="2140166"/>
                  <a:pt x="2172483" y="2174167"/>
                </a:cubicBezTo>
                <a:cubicBezTo>
                  <a:pt x="2238369" y="2208168"/>
                  <a:pt x="2339124" y="2290467"/>
                  <a:pt x="2395503" y="2338037"/>
                </a:cubicBezTo>
                <a:cubicBezTo>
                  <a:pt x="2451882" y="2385607"/>
                  <a:pt x="2418084" y="2350703"/>
                  <a:pt x="2510758" y="2459586"/>
                </a:cubicBezTo>
                <a:cubicBezTo>
                  <a:pt x="2603433" y="2568469"/>
                  <a:pt x="2840902" y="2878213"/>
                  <a:pt x="2951550" y="2991335"/>
                </a:cubicBezTo>
                <a:cubicBezTo>
                  <a:pt x="3062198" y="3104457"/>
                  <a:pt x="3105401" y="3088985"/>
                  <a:pt x="3174645" y="3138320"/>
                </a:cubicBezTo>
                <a:cubicBezTo>
                  <a:pt x="3243889" y="3187655"/>
                  <a:pt x="3325617" y="3252113"/>
                  <a:pt x="3367017" y="3287344"/>
                </a:cubicBezTo>
                <a:cubicBezTo>
                  <a:pt x="3408417" y="3322575"/>
                  <a:pt x="3383405" y="3391645"/>
                  <a:pt x="3423047" y="3349706"/>
                </a:cubicBezTo>
                <a:cubicBezTo>
                  <a:pt x="3462689" y="3307767"/>
                  <a:pt x="3582491" y="3116233"/>
                  <a:pt x="3604866" y="3035711"/>
                </a:cubicBezTo>
                <a:cubicBezTo>
                  <a:pt x="3627241" y="2955189"/>
                  <a:pt x="3589890" y="2902692"/>
                  <a:pt x="3557296" y="2866574"/>
                </a:cubicBezTo>
                <a:cubicBezTo>
                  <a:pt x="3524702" y="2830456"/>
                  <a:pt x="3452466" y="2849836"/>
                  <a:pt x="3409301" y="2819004"/>
                </a:cubicBezTo>
                <a:cubicBezTo>
                  <a:pt x="3366136" y="2788172"/>
                  <a:pt x="3345874" y="2775838"/>
                  <a:pt x="3298304" y="2681579"/>
                </a:cubicBezTo>
                <a:cubicBezTo>
                  <a:pt x="3250734" y="2587320"/>
                  <a:pt x="3140619" y="2338019"/>
                  <a:pt x="3123881" y="2253450"/>
                </a:cubicBezTo>
                <a:cubicBezTo>
                  <a:pt x="3107144" y="2168881"/>
                  <a:pt x="3183784" y="2216451"/>
                  <a:pt x="3197879" y="2174167"/>
                </a:cubicBezTo>
                <a:cubicBezTo>
                  <a:pt x="3211974" y="2131883"/>
                  <a:pt x="3242806" y="2045551"/>
                  <a:pt x="3208450" y="1999743"/>
                </a:cubicBezTo>
                <a:cubicBezTo>
                  <a:pt x="3174094" y="1953935"/>
                  <a:pt x="3044599" y="1909889"/>
                  <a:pt x="2991743" y="1899318"/>
                </a:cubicBezTo>
                <a:cubicBezTo>
                  <a:pt x="2938888" y="1888747"/>
                  <a:pt x="2938887" y="1952174"/>
                  <a:pt x="2891317" y="1936317"/>
                </a:cubicBezTo>
                <a:cubicBezTo>
                  <a:pt x="2843747" y="1920460"/>
                  <a:pt x="2805868" y="1901080"/>
                  <a:pt x="2706323" y="1804178"/>
                </a:cubicBezTo>
                <a:cubicBezTo>
                  <a:pt x="2606778" y="1707276"/>
                  <a:pt x="2398880" y="1468545"/>
                  <a:pt x="2294050" y="1354906"/>
                </a:cubicBezTo>
                <a:cubicBezTo>
                  <a:pt x="2189220" y="1241267"/>
                  <a:pt x="2131079" y="1183126"/>
                  <a:pt x="2077343" y="1122342"/>
                </a:cubicBezTo>
                <a:cubicBezTo>
                  <a:pt x="2023607" y="1061558"/>
                  <a:pt x="2007750" y="1022798"/>
                  <a:pt x="1971632" y="990204"/>
                </a:cubicBezTo>
                <a:cubicBezTo>
                  <a:pt x="1935514" y="957610"/>
                  <a:pt x="1898515" y="952324"/>
                  <a:pt x="1860635" y="926777"/>
                </a:cubicBezTo>
                <a:cubicBezTo>
                  <a:pt x="1822755" y="901230"/>
                  <a:pt x="1768138" y="880969"/>
                  <a:pt x="1744353" y="836923"/>
                </a:cubicBezTo>
                <a:cubicBezTo>
                  <a:pt x="1720568" y="792877"/>
                  <a:pt x="1742591" y="720641"/>
                  <a:pt x="1717925" y="662500"/>
                </a:cubicBezTo>
                <a:cubicBezTo>
                  <a:pt x="1693259" y="604359"/>
                  <a:pt x="1640404" y="539170"/>
                  <a:pt x="1596358" y="488076"/>
                </a:cubicBezTo>
                <a:cubicBezTo>
                  <a:pt x="1552312" y="436982"/>
                  <a:pt x="1495052" y="398222"/>
                  <a:pt x="1453648" y="355938"/>
                </a:cubicBezTo>
                <a:cubicBezTo>
                  <a:pt x="1412245" y="313654"/>
                  <a:pt x="1375246" y="275773"/>
                  <a:pt x="1347937" y="234370"/>
                </a:cubicBezTo>
                <a:cubicBezTo>
                  <a:pt x="1320628" y="192966"/>
                  <a:pt x="1311819" y="146278"/>
                  <a:pt x="1289796" y="107517"/>
                </a:cubicBezTo>
                <a:cubicBezTo>
                  <a:pt x="1267773" y="68756"/>
                  <a:pt x="1295081" y="-13170"/>
                  <a:pt x="1215798" y="1806"/>
                </a:cubicBezTo>
                <a:cubicBezTo>
                  <a:pt x="1136515" y="16782"/>
                  <a:pt x="890736" y="157729"/>
                  <a:pt x="814096" y="197371"/>
                </a:cubicBezTo>
                <a:cubicBezTo>
                  <a:pt x="737456" y="237013"/>
                  <a:pt x="740098" y="171825"/>
                  <a:pt x="755955" y="239656"/>
                </a:cubicBezTo>
                <a:cubicBezTo>
                  <a:pt x="771812" y="307487"/>
                  <a:pt x="929497" y="478387"/>
                  <a:pt x="909236" y="604359"/>
                </a:cubicBezTo>
                <a:cubicBezTo>
                  <a:pt x="888975" y="730331"/>
                  <a:pt x="689886" y="888897"/>
                  <a:pt x="618531" y="99548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FF0000"/>
              </a:solidFill>
            </a:endParaRPr>
          </a:p>
        </p:txBody>
      </p:sp>
      <p:sp>
        <p:nvSpPr>
          <p:cNvPr id="22" name="otoci_opacity"/>
          <p:cNvSpPr/>
          <p:nvPr/>
        </p:nvSpPr>
        <p:spPr>
          <a:xfrm>
            <a:off x="3563888" y="1788087"/>
            <a:ext cx="5023114" cy="2157670"/>
          </a:xfrm>
          <a:custGeom>
            <a:avLst/>
            <a:gdLst>
              <a:gd name="connsiteX0" fmla="*/ 5023114 w 5023114"/>
              <a:gd name="connsiteY0" fmla="*/ 1568302 h 2030221"/>
              <a:gd name="connsiteX1" fmla="*/ 4807214 w 5023114"/>
              <a:gd name="connsiteY1" fmla="*/ 1460352 h 2030221"/>
              <a:gd name="connsiteX2" fmla="*/ 4642114 w 5023114"/>
              <a:gd name="connsiteY2" fmla="*/ 1327002 h 2030221"/>
              <a:gd name="connsiteX3" fmla="*/ 4470664 w 5023114"/>
              <a:gd name="connsiteY3" fmla="*/ 1238102 h 2030221"/>
              <a:gd name="connsiteX4" fmla="*/ 4267464 w 5023114"/>
              <a:gd name="connsiteY4" fmla="*/ 1034902 h 2030221"/>
              <a:gd name="connsiteX5" fmla="*/ 4172214 w 5023114"/>
              <a:gd name="connsiteY5" fmla="*/ 825352 h 2030221"/>
              <a:gd name="connsiteX6" fmla="*/ 3969014 w 5023114"/>
              <a:gd name="connsiteY6" fmla="*/ 622152 h 2030221"/>
              <a:gd name="connsiteX7" fmla="*/ 3765814 w 5023114"/>
              <a:gd name="connsiteY7" fmla="*/ 501502 h 2030221"/>
              <a:gd name="connsiteX8" fmla="*/ 3391164 w 5023114"/>
              <a:gd name="connsiteY8" fmla="*/ 330052 h 2030221"/>
              <a:gd name="connsiteX9" fmla="*/ 3137164 w 5023114"/>
              <a:gd name="connsiteY9" fmla="*/ 234802 h 2030221"/>
              <a:gd name="connsiteX10" fmla="*/ 3010164 w 5023114"/>
              <a:gd name="connsiteY10" fmla="*/ 139552 h 2030221"/>
              <a:gd name="connsiteX11" fmla="*/ 2864114 w 5023114"/>
              <a:gd name="connsiteY11" fmla="*/ 12552 h 2030221"/>
              <a:gd name="connsiteX12" fmla="*/ 2781564 w 5023114"/>
              <a:gd name="connsiteY12" fmla="*/ 12552 h 2030221"/>
              <a:gd name="connsiteX13" fmla="*/ 2533914 w 5023114"/>
              <a:gd name="connsiteY13" fmla="*/ 82402 h 2030221"/>
              <a:gd name="connsiteX14" fmla="*/ 2254514 w 5023114"/>
              <a:gd name="connsiteY14" fmla="*/ 63352 h 2030221"/>
              <a:gd name="connsiteX15" fmla="*/ 1981464 w 5023114"/>
              <a:gd name="connsiteY15" fmla="*/ 57002 h 2030221"/>
              <a:gd name="connsiteX16" fmla="*/ 1702064 w 5023114"/>
              <a:gd name="connsiteY16" fmla="*/ 57002 h 2030221"/>
              <a:gd name="connsiteX17" fmla="*/ 1549664 w 5023114"/>
              <a:gd name="connsiteY17" fmla="*/ 82402 h 2030221"/>
              <a:gd name="connsiteX18" fmla="*/ 1321064 w 5023114"/>
              <a:gd name="connsiteY18" fmla="*/ 412602 h 2030221"/>
              <a:gd name="connsiteX19" fmla="*/ 1086114 w 5023114"/>
              <a:gd name="connsiteY19" fmla="*/ 660252 h 2030221"/>
              <a:gd name="connsiteX20" fmla="*/ 419364 w 5023114"/>
              <a:gd name="connsiteY20" fmla="*/ 1117452 h 2030221"/>
              <a:gd name="connsiteX21" fmla="*/ 76464 w 5023114"/>
              <a:gd name="connsiteY21" fmla="*/ 1314302 h 2030221"/>
              <a:gd name="connsiteX22" fmla="*/ 32014 w 5023114"/>
              <a:gd name="connsiteY22" fmla="*/ 1485752 h 2030221"/>
              <a:gd name="connsiteX23" fmla="*/ 470164 w 5023114"/>
              <a:gd name="connsiteY23" fmla="*/ 1701652 h 2030221"/>
              <a:gd name="connsiteX24" fmla="*/ 1105164 w 5023114"/>
              <a:gd name="connsiteY24" fmla="*/ 1949302 h 2030221"/>
              <a:gd name="connsiteX25" fmla="*/ 1651264 w 5023114"/>
              <a:gd name="connsiteY25" fmla="*/ 2025502 h 2030221"/>
              <a:gd name="connsiteX26" fmla="*/ 2318014 w 5023114"/>
              <a:gd name="connsiteY26" fmla="*/ 1835002 h 2030221"/>
              <a:gd name="connsiteX27" fmla="*/ 3257814 w 5023114"/>
              <a:gd name="connsiteY27" fmla="*/ 1644502 h 2030221"/>
              <a:gd name="connsiteX28" fmla="*/ 3886464 w 5023114"/>
              <a:gd name="connsiteY28" fmla="*/ 1542902 h 2030221"/>
              <a:gd name="connsiteX29" fmla="*/ 4470664 w 5023114"/>
              <a:gd name="connsiteY29" fmla="*/ 1555602 h 2030221"/>
              <a:gd name="connsiteX30" fmla="*/ 5023114 w 5023114"/>
              <a:gd name="connsiteY30" fmla="*/ 1568302 h 2030221"/>
              <a:gd name="connsiteX0" fmla="*/ 5023114 w 5023114"/>
              <a:gd name="connsiteY0" fmla="*/ 1568302 h 2030221"/>
              <a:gd name="connsiteX1" fmla="*/ 4807214 w 5023114"/>
              <a:gd name="connsiteY1" fmla="*/ 1460352 h 2030221"/>
              <a:gd name="connsiteX2" fmla="*/ 4642114 w 5023114"/>
              <a:gd name="connsiteY2" fmla="*/ 1327002 h 2030221"/>
              <a:gd name="connsiteX3" fmla="*/ 4470664 w 5023114"/>
              <a:gd name="connsiteY3" fmla="*/ 1238102 h 2030221"/>
              <a:gd name="connsiteX4" fmla="*/ 4267464 w 5023114"/>
              <a:gd name="connsiteY4" fmla="*/ 1034902 h 2030221"/>
              <a:gd name="connsiteX5" fmla="*/ 4172214 w 5023114"/>
              <a:gd name="connsiteY5" fmla="*/ 825352 h 2030221"/>
              <a:gd name="connsiteX6" fmla="*/ 3969014 w 5023114"/>
              <a:gd name="connsiteY6" fmla="*/ 622152 h 2030221"/>
              <a:gd name="connsiteX7" fmla="*/ 3765814 w 5023114"/>
              <a:gd name="connsiteY7" fmla="*/ 501502 h 2030221"/>
              <a:gd name="connsiteX8" fmla="*/ 3391164 w 5023114"/>
              <a:gd name="connsiteY8" fmla="*/ 330052 h 2030221"/>
              <a:gd name="connsiteX9" fmla="*/ 3137164 w 5023114"/>
              <a:gd name="connsiteY9" fmla="*/ 234802 h 2030221"/>
              <a:gd name="connsiteX10" fmla="*/ 3010164 w 5023114"/>
              <a:gd name="connsiteY10" fmla="*/ 139552 h 2030221"/>
              <a:gd name="connsiteX11" fmla="*/ 2864114 w 5023114"/>
              <a:gd name="connsiteY11" fmla="*/ 12552 h 2030221"/>
              <a:gd name="connsiteX12" fmla="*/ 2781564 w 5023114"/>
              <a:gd name="connsiteY12" fmla="*/ 12552 h 2030221"/>
              <a:gd name="connsiteX13" fmla="*/ 2533914 w 5023114"/>
              <a:gd name="connsiteY13" fmla="*/ 82402 h 2030221"/>
              <a:gd name="connsiteX14" fmla="*/ 2254514 w 5023114"/>
              <a:gd name="connsiteY14" fmla="*/ 63352 h 2030221"/>
              <a:gd name="connsiteX15" fmla="*/ 2005276 w 5023114"/>
              <a:gd name="connsiteY15" fmla="*/ 14139 h 2030221"/>
              <a:gd name="connsiteX16" fmla="*/ 1702064 w 5023114"/>
              <a:gd name="connsiteY16" fmla="*/ 57002 h 2030221"/>
              <a:gd name="connsiteX17" fmla="*/ 1549664 w 5023114"/>
              <a:gd name="connsiteY17" fmla="*/ 82402 h 2030221"/>
              <a:gd name="connsiteX18" fmla="*/ 1321064 w 5023114"/>
              <a:gd name="connsiteY18" fmla="*/ 412602 h 2030221"/>
              <a:gd name="connsiteX19" fmla="*/ 1086114 w 5023114"/>
              <a:gd name="connsiteY19" fmla="*/ 660252 h 2030221"/>
              <a:gd name="connsiteX20" fmla="*/ 419364 w 5023114"/>
              <a:gd name="connsiteY20" fmla="*/ 1117452 h 2030221"/>
              <a:gd name="connsiteX21" fmla="*/ 76464 w 5023114"/>
              <a:gd name="connsiteY21" fmla="*/ 1314302 h 2030221"/>
              <a:gd name="connsiteX22" fmla="*/ 32014 w 5023114"/>
              <a:gd name="connsiteY22" fmla="*/ 1485752 h 2030221"/>
              <a:gd name="connsiteX23" fmla="*/ 470164 w 5023114"/>
              <a:gd name="connsiteY23" fmla="*/ 1701652 h 2030221"/>
              <a:gd name="connsiteX24" fmla="*/ 1105164 w 5023114"/>
              <a:gd name="connsiteY24" fmla="*/ 1949302 h 2030221"/>
              <a:gd name="connsiteX25" fmla="*/ 1651264 w 5023114"/>
              <a:gd name="connsiteY25" fmla="*/ 2025502 h 2030221"/>
              <a:gd name="connsiteX26" fmla="*/ 2318014 w 5023114"/>
              <a:gd name="connsiteY26" fmla="*/ 1835002 h 2030221"/>
              <a:gd name="connsiteX27" fmla="*/ 3257814 w 5023114"/>
              <a:gd name="connsiteY27" fmla="*/ 1644502 h 2030221"/>
              <a:gd name="connsiteX28" fmla="*/ 3886464 w 5023114"/>
              <a:gd name="connsiteY28" fmla="*/ 1542902 h 2030221"/>
              <a:gd name="connsiteX29" fmla="*/ 4470664 w 5023114"/>
              <a:gd name="connsiteY29" fmla="*/ 1555602 h 2030221"/>
              <a:gd name="connsiteX30" fmla="*/ 5023114 w 5023114"/>
              <a:gd name="connsiteY30" fmla="*/ 1568302 h 2030221"/>
              <a:gd name="connsiteX0" fmla="*/ 5023114 w 5023114"/>
              <a:gd name="connsiteY0" fmla="*/ 1696196 h 2158115"/>
              <a:gd name="connsiteX1" fmla="*/ 4807214 w 5023114"/>
              <a:gd name="connsiteY1" fmla="*/ 1588246 h 2158115"/>
              <a:gd name="connsiteX2" fmla="*/ 4642114 w 5023114"/>
              <a:gd name="connsiteY2" fmla="*/ 1454896 h 2158115"/>
              <a:gd name="connsiteX3" fmla="*/ 4470664 w 5023114"/>
              <a:gd name="connsiteY3" fmla="*/ 1365996 h 2158115"/>
              <a:gd name="connsiteX4" fmla="*/ 4267464 w 5023114"/>
              <a:gd name="connsiteY4" fmla="*/ 1162796 h 2158115"/>
              <a:gd name="connsiteX5" fmla="*/ 4172214 w 5023114"/>
              <a:gd name="connsiteY5" fmla="*/ 953246 h 2158115"/>
              <a:gd name="connsiteX6" fmla="*/ 3969014 w 5023114"/>
              <a:gd name="connsiteY6" fmla="*/ 750046 h 2158115"/>
              <a:gd name="connsiteX7" fmla="*/ 3765814 w 5023114"/>
              <a:gd name="connsiteY7" fmla="*/ 629396 h 2158115"/>
              <a:gd name="connsiteX8" fmla="*/ 3391164 w 5023114"/>
              <a:gd name="connsiteY8" fmla="*/ 457946 h 2158115"/>
              <a:gd name="connsiteX9" fmla="*/ 3137164 w 5023114"/>
              <a:gd name="connsiteY9" fmla="*/ 362696 h 2158115"/>
              <a:gd name="connsiteX10" fmla="*/ 3010164 w 5023114"/>
              <a:gd name="connsiteY10" fmla="*/ 267446 h 2158115"/>
              <a:gd name="connsiteX11" fmla="*/ 2864114 w 5023114"/>
              <a:gd name="connsiteY11" fmla="*/ 140446 h 2158115"/>
              <a:gd name="connsiteX12" fmla="*/ 2781564 w 5023114"/>
              <a:gd name="connsiteY12" fmla="*/ 140446 h 2158115"/>
              <a:gd name="connsiteX13" fmla="*/ 2533914 w 5023114"/>
              <a:gd name="connsiteY13" fmla="*/ 210296 h 2158115"/>
              <a:gd name="connsiteX14" fmla="*/ 2306901 w 5023114"/>
              <a:gd name="connsiteY14" fmla="*/ 746 h 2158115"/>
              <a:gd name="connsiteX15" fmla="*/ 2005276 w 5023114"/>
              <a:gd name="connsiteY15" fmla="*/ 142033 h 2158115"/>
              <a:gd name="connsiteX16" fmla="*/ 1702064 w 5023114"/>
              <a:gd name="connsiteY16" fmla="*/ 184896 h 2158115"/>
              <a:gd name="connsiteX17" fmla="*/ 1549664 w 5023114"/>
              <a:gd name="connsiteY17" fmla="*/ 210296 h 2158115"/>
              <a:gd name="connsiteX18" fmla="*/ 1321064 w 5023114"/>
              <a:gd name="connsiteY18" fmla="*/ 540496 h 2158115"/>
              <a:gd name="connsiteX19" fmla="*/ 1086114 w 5023114"/>
              <a:gd name="connsiteY19" fmla="*/ 788146 h 2158115"/>
              <a:gd name="connsiteX20" fmla="*/ 419364 w 5023114"/>
              <a:gd name="connsiteY20" fmla="*/ 1245346 h 2158115"/>
              <a:gd name="connsiteX21" fmla="*/ 76464 w 5023114"/>
              <a:gd name="connsiteY21" fmla="*/ 1442196 h 2158115"/>
              <a:gd name="connsiteX22" fmla="*/ 32014 w 5023114"/>
              <a:gd name="connsiteY22" fmla="*/ 1613646 h 2158115"/>
              <a:gd name="connsiteX23" fmla="*/ 470164 w 5023114"/>
              <a:gd name="connsiteY23" fmla="*/ 1829546 h 2158115"/>
              <a:gd name="connsiteX24" fmla="*/ 1105164 w 5023114"/>
              <a:gd name="connsiteY24" fmla="*/ 2077196 h 2158115"/>
              <a:gd name="connsiteX25" fmla="*/ 1651264 w 5023114"/>
              <a:gd name="connsiteY25" fmla="*/ 2153396 h 2158115"/>
              <a:gd name="connsiteX26" fmla="*/ 2318014 w 5023114"/>
              <a:gd name="connsiteY26" fmla="*/ 1962896 h 2158115"/>
              <a:gd name="connsiteX27" fmla="*/ 3257814 w 5023114"/>
              <a:gd name="connsiteY27" fmla="*/ 1772396 h 2158115"/>
              <a:gd name="connsiteX28" fmla="*/ 3886464 w 5023114"/>
              <a:gd name="connsiteY28" fmla="*/ 1670796 h 2158115"/>
              <a:gd name="connsiteX29" fmla="*/ 4470664 w 5023114"/>
              <a:gd name="connsiteY29" fmla="*/ 1683496 h 2158115"/>
              <a:gd name="connsiteX30" fmla="*/ 5023114 w 5023114"/>
              <a:gd name="connsiteY30" fmla="*/ 1696196 h 2158115"/>
              <a:gd name="connsiteX0" fmla="*/ 5023114 w 5023114"/>
              <a:gd name="connsiteY0" fmla="*/ 1699532 h 2161451"/>
              <a:gd name="connsiteX1" fmla="*/ 4807214 w 5023114"/>
              <a:gd name="connsiteY1" fmla="*/ 1591582 h 2161451"/>
              <a:gd name="connsiteX2" fmla="*/ 4642114 w 5023114"/>
              <a:gd name="connsiteY2" fmla="*/ 1458232 h 2161451"/>
              <a:gd name="connsiteX3" fmla="*/ 4470664 w 5023114"/>
              <a:gd name="connsiteY3" fmla="*/ 1369332 h 2161451"/>
              <a:gd name="connsiteX4" fmla="*/ 4267464 w 5023114"/>
              <a:gd name="connsiteY4" fmla="*/ 1166132 h 2161451"/>
              <a:gd name="connsiteX5" fmla="*/ 4172214 w 5023114"/>
              <a:gd name="connsiteY5" fmla="*/ 956582 h 2161451"/>
              <a:gd name="connsiteX6" fmla="*/ 3969014 w 5023114"/>
              <a:gd name="connsiteY6" fmla="*/ 753382 h 2161451"/>
              <a:gd name="connsiteX7" fmla="*/ 3765814 w 5023114"/>
              <a:gd name="connsiteY7" fmla="*/ 632732 h 2161451"/>
              <a:gd name="connsiteX8" fmla="*/ 3391164 w 5023114"/>
              <a:gd name="connsiteY8" fmla="*/ 461282 h 2161451"/>
              <a:gd name="connsiteX9" fmla="*/ 3137164 w 5023114"/>
              <a:gd name="connsiteY9" fmla="*/ 366032 h 2161451"/>
              <a:gd name="connsiteX10" fmla="*/ 3010164 w 5023114"/>
              <a:gd name="connsiteY10" fmla="*/ 270782 h 2161451"/>
              <a:gd name="connsiteX11" fmla="*/ 2864114 w 5023114"/>
              <a:gd name="connsiteY11" fmla="*/ 143782 h 2161451"/>
              <a:gd name="connsiteX12" fmla="*/ 2781564 w 5023114"/>
              <a:gd name="connsiteY12" fmla="*/ 143782 h 2161451"/>
              <a:gd name="connsiteX13" fmla="*/ 2533914 w 5023114"/>
              <a:gd name="connsiteY13" fmla="*/ 213632 h 2161451"/>
              <a:gd name="connsiteX14" fmla="*/ 2306901 w 5023114"/>
              <a:gd name="connsiteY14" fmla="*/ 4082 h 2161451"/>
              <a:gd name="connsiteX15" fmla="*/ 2000514 w 5023114"/>
              <a:gd name="connsiteY15" fmla="*/ 83457 h 2161451"/>
              <a:gd name="connsiteX16" fmla="*/ 1702064 w 5023114"/>
              <a:gd name="connsiteY16" fmla="*/ 188232 h 2161451"/>
              <a:gd name="connsiteX17" fmla="*/ 1549664 w 5023114"/>
              <a:gd name="connsiteY17" fmla="*/ 213632 h 2161451"/>
              <a:gd name="connsiteX18" fmla="*/ 1321064 w 5023114"/>
              <a:gd name="connsiteY18" fmla="*/ 543832 h 2161451"/>
              <a:gd name="connsiteX19" fmla="*/ 1086114 w 5023114"/>
              <a:gd name="connsiteY19" fmla="*/ 791482 h 2161451"/>
              <a:gd name="connsiteX20" fmla="*/ 419364 w 5023114"/>
              <a:gd name="connsiteY20" fmla="*/ 1248682 h 2161451"/>
              <a:gd name="connsiteX21" fmla="*/ 76464 w 5023114"/>
              <a:gd name="connsiteY21" fmla="*/ 1445532 h 2161451"/>
              <a:gd name="connsiteX22" fmla="*/ 32014 w 5023114"/>
              <a:gd name="connsiteY22" fmla="*/ 1616982 h 2161451"/>
              <a:gd name="connsiteX23" fmla="*/ 470164 w 5023114"/>
              <a:gd name="connsiteY23" fmla="*/ 1832882 h 2161451"/>
              <a:gd name="connsiteX24" fmla="*/ 1105164 w 5023114"/>
              <a:gd name="connsiteY24" fmla="*/ 2080532 h 2161451"/>
              <a:gd name="connsiteX25" fmla="*/ 1651264 w 5023114"/>
              <a:gd name="connsiteY25" fmla="*/ 2156732 h 2161451"/>
              <a:gd name="connsiteX26" fmla="*/ 2318014 w 5023114"/>
              <a:gd name="connsiteY26" fmla="*/ 1966232 h 2161451"/>
              <a:gd name="connsiteX27" fmla="*/ 3257814 w 5023114"/>
              <a:gd name="connsiteY27" fmla="*/ 1775732 h 2161451"/>
              <a:gd name="connsiteX28" fmla="*/ 3886464 w 5023114"/>
              <a:gd name="connsiteY28" fmla="*/ 1674132 h 2161451"/>
              <a:gd name="connsiteX29" fmla="*/ 4470664 w 5023114"/>
              <a:gd name="connsiteY29" fmla="*/ 1686832 h 2161451"/>
              <a:gd name="connsiteX30" fmla="*/ 5023114 w 5023114"/>
              <a:gd name="connsiteY30" fmla="*/ 1699532 h 2161451"/>
              <a:gd name="connsiteX0" fmla="*/ 5023114 w 5023114"/>
              <a:gd name="connsiteY0" fmla="*/ 1699301 h 2161220"/>
              <a:gd name="connsiteX1" fmla="*/ 4807214 w 5023114"/>
              <a:gd name="connsiteY1" fmla="*/ 1591351 h 2161220"/>
              <a:gd name="connsiteX2" fmla="*/ 4642114 w 5023114"/>
              <a:gd name="connsiteY2" fmla="*/ 1458001 h 2161220"/>
              <a:gd name="connsiteX3" fmla="*/ 4470664 w 5023114"/>
              <a:gd name="connsiteY3" fmla="*/ 1369101 h 2161220"/>
              <a:gd name="connsiteX4" fmla="*/ 4267464 w 5023114"/>
              <a:gd name="connsiteY4" fmla="*/ 1165901 h 2161220"/>
              <a:gd name="connsiteX5" fmla="*/ 4172214 w 5023114"/>
              <a:gd name="connsiteY5" fmla="*/ 956351 h 2161220"/>
              <a:gd name="connsiteX6" fmla="*/ 3969014 w 5023114"/>
              <a:gd name="connsiteY6" fmla="*/ 753151 h 2161220"/>
              <a:gd name="connsiteX7" fmla="*/ 3765814 w 5023114"/>
              <a:gd name="connsiteY7" fmla="*/ 632501 h 2161220"/>
              <a:gd name="connsiteX8" fmla="*/ 3391164 w 5023114"/>
              <a:gd name="connsiteY8" fmla="*/ 461051 h 2161220"/>
              <a:gd name="connsiteX9" fmla="*/ 3137164 w 5023114"/>
              <a:gd name="connsiteY9" fmla="*/ 365801 h 2161220"/>
              <a:gd name="connsiteX10" fmla="*/ 3010164 w 5023114"/>
              <a:gd name="connsiteY10" fmla="*/ 270551 h 2161220"/>
              <a:gd name="connsiteX11" fmla="*/ 2864114 w 5023114"/>
              <a:gd name="connsiteY11" fmla="*/ 143551 h 2161220"/>
              <a:gd name="connsiteX12" fmla="*/ 2781564 w 5023114"/>
              <a:gd name="connsiteY12" fmla="*/ 143551 h 2161220"/>
              <a:gd name="connsiteX13" fmla="*/ 2533914 w 5023114"/>
              <a:gd name="connsiteY13" fmla="*/ 213401 h 2161220"/>
              <a:gd name="connsiteX14" fmla="*/ 2306901 w 5023114"/>
              <a:gd name="connsiteY14" fmla="*/ 3851 h 2161220"/>
              <a:gd name="connsiteX15" fmla="*/ 2000514 w 5023114"/>
              <a:gd name="connsiteY15" fmla="*/ 83226 h 2161220"/>
              <a:gd name="connsiteX16" fmla="*/ 1692539 w 5023114"/>
              <a:gd name="connsiteY16" fmla="*/ 154664 h 2161220"/>
              <a:gd name="connsiteX17" fmla="*/ 1549664 w 5023114"/>
              <a:gd name="connsiteY17" fmla="*/ 213401 h 2161220"/>
              <a:gd name="connsiteX18" fmla="*/ 1321064 w 5023114"/>
              <a:gd name="connsiteY18" fmla="*/ 543601 h 2161220"/>
              <a:gd name="connsiteX19" fmla="*/ 1086114 w 5023114"/>
              <a:gd name="connsiteY19" fmla="*/ 791251 h 2161220"/>
              <a:gd name="connsiteX20" fmla="*/ 419364 w 5023114"/>
              <a:gd name="connsiteY20" fmla="*/ 1248451 h 2161220"/>
              <a:gd name="connsiteX21" fmla="*/ 76464 w 5023114"/>
              <a:gd name="connsiteY21" fmla="*/ 1445301 h 2161220"/>
              <a:gd name="connsiteX22" fmla="*/ 32014 w 5023114"/>
              <a:gd name="connsiteY22" fmla="*/ 1616751 h 2161220"/>
              <a:gd name="connsiteX23" fmla="*/ 470164 w 5023114"/>
              <a:gd name="connsiteY23" fmla="*/ 1832651 h 2161220"/>
              <a:gd name="connsiteX24" fmla="*/ 1105164 w 5023114"/>
              <a:gd name="connsiteY24" fmla="*/ 2080301 h 2161220"/>
              <a:gd name="connsiteX25" fmla="*/ 1651264 w 5023114"/>
              <a:gd name="connsiteY25" fmla="*/ 2156501 h 2161220"/>
              <a:gd name="connsiteX26" fmla="*/ 2318014 w 5023114"/>
              <a:gd name="connsiteY26" fmla="*/ 1966001 h 2161220"/>
              <a:gd name="connsiteX27" fmla="*/ 3257814 w 5023114"/>
              <a:gd name="connsiteY27" fmla="*/ 1775501 h 2161220"/>
              <a:gd name="connsiteX28" fmla="*/ 3886464 w 5023114"/>
              <a:gd name="connsiteY28" fmla="*/ 1673901 h 2161220"/>
              <a:gd name="connsiteX29" fmla="*/ 4470664 w 5023114"/>
              <a:gd name="connsiteY29" fmla="*/ 1686601 h 2161220"/>
              <a:gd name="connsiteX30" fmla="*/ 5023114 w 5023114"/>
              <a:gd name="connsiteY30" fmla="*/ 1699301 h 2161220"/>
              <a:gd name="connsiteX0" fmla="*/ 5023114 w 5023114"/>
              <a:gd name="connsiteY0" fmla="*/ 1695751 h 2157670"/>
              <a:gd name="connsiteX1" fmla="*/ 4807214 w 5023114"/>
              <a:gd name="connsiteY1" fmla="*/ 1587801 h 2157670"/>
              <a:gd name="connsiteX2" fmla="*/ 4642114 w 5023114"/>
              <a:gd name="connsiteY2" fmla="*/ 1454451 h 2157670"/>
              <a:gd name="connsiteX3" fmla="*/ 4470664 w 5023114"/>
              <a:gd name="connsiteY3" fmla="*/ 1365551 h 2157670"/>
              <a:gd name="connsiteX4" fmla="*/ 4267464 w 5023114"/>
              <a:gd name="connsiteY4" fmla="*/ 1162351 h 2157670"/>
              <a:gd name="connsiteX5" fmla="*/ 4172214 w 5023114"/>
              <a:gd name="connsiteY5" fmla="*/ 952801 h 2157670"/>
              <a:gd name="connsiteX6" fmla="*/ 3969014 w 5023114"/>
              <a:gd name="connsiteY6" fmla="*/ 749601 h 2157670"/>
              <a:gd name="connsiteX7" fmla="*/ 3765814 w 5023114"/>
              <a:gd name="connsiteY7" fmla="*/ 628951 h 2157670"/>
              <a:gd name="connsiteX8" fmla="*/ 3391164 w 5023114"/>
              <a:gd name="connsiteY8" fmla="*/ 457501 h 2157670"/>
              <a:gd name="connsiteX9" fmla="*/ 3137164 w 5023114"/>
              <a:gd name="connsiteY9" fmla="*/ 362251 h 2157670"/>
              <a:gd name="connsiteX10" fmla="*/ 3010164 w 5023114"/>
              <a:gd name="connsiteY10" fmla="*/ 267001 h 2157670"/>
              <a:gd name="connsiteX11" fmla="*/ 2864114 w 5023114"/>
              <a:gd name="connsiteY11" fmla="*/ 140001 h 2157670"/>
              <a:gd name="connsiteX12" fmla="*/ 2781564 w 5023114"/>
              <a:gd name="connsiteY12" fmla="*/ 140001 h 2157670"/>
              <a:gd name="connsiteX13" fmla="*/ 2610114 w 5023114"/>
              <a:gd name="connsiteY13" fmla="*/ 109838 h 2157670"/>
              <a:gd name="connsiteX14" fmla="*/ 2306901 w 5023114"/>
              <a:gd name="connsiteY14" fmla="*/ 301 h 2157670"/>
              <a:gd name="connsiteX15" fmla="*/ 2000514 w 5023114"/>
              <a:gd name="connsiteY15" fmla="*/ 79676 h 2157670"/>
              <a:gd name="connsiteX16" fmla="*/ 1692539 w 5023114"/>
              <a:gd name="connsiteY16" fmla="*/ 151114 h 2157670"/>
              <a:gd name="connsiteX17" fmla="*/ 1549664 w 5023114"/>
              <a:gd name="connsiteY17" fmla="*/ 209851 h 2157670"/>
              <a:gd name="connsiteX18" fmla="*/ 1321064 w 5023114"/>
              <a:gd name="connsiteY18" fmla="*/ 540051 h 2157670"/>
              <a:gd name="connsiteX19" fmla="*/ 1086114 w 5023114"/>
              <a:gd name="connsiteY19" fmla="*/ 787701 h 2157670"/>
              <a:gd name="connsiteX20" fmla="*/ 419364 w 5023114"/>
              <a:gd name="connsiteY20" fmla="*/ 1244901 h 2157670"/>
              <a:gd name="connsiteX21" fmla="*/ 76464 w 5023114"/>
              <a:gd name="connsiteY21" fmla="*/ 1441751 h 2157670"/>
              <a:gd name="connsiteX22" fmla="*/ 32014 w 5023114"/>
              <a:gd name="connsiteY22" fmla="*/ 1613201 h 2157670"/>
              <a:gd name="connsiteX23" fmla="*/ 470164 w 5023114"/>
              <a:gd name="connsiteY23" fmla="*/ 1829101 h 2157670"/>
              <a:gd name="connsiteX24" fmla="*/ 1105164 w 5023114"/>
              <a:gd name="connsiteY24" fmla="*/ 2076751 h 2157670"/>
              <a:gd name="connsiteX25" fmla="*/ 1651264 w 5023114"/>
              <a:gd name="connsiteY25" fmla="*/ 2152951 h 2157670"/>
              <a:gd name="connsiteX26" fmla="*/ 2318014 w 5023114"/>
              <a:gd name="connsiteY26" fmla="*/ 1962451 h 2157670"/>
              <a:gd name="connsiteX27" fmla="*/ 3257814 w 5023114"/>
              <a:gd name="connsiteY27" fmla="*/ 1771951 h 2157670"/>
              <a:gd name="connsiteX28" fmla="*/ 3886464 w 5023114"/>
              <a:gd name="connsiteY28" fmla="*/ 1670351 h 2157670"/>
              <a:gd name="connsiteX29" fmla="*/ 4470664 w 5023114"/>
              <a:gd name="connsiteY29" fmla="*/ 1683051 h 2157670"/>
              <a:gd name="connsiteX30" fmla="*/ 5023114 w 5023114"/>
              <a:gd name="connsiteY30" fmla="*/ 1695751 h 2157670"/>
              <a:gd name="connsiteX0" fmla="*/ 5023114 w 5023114"/>
              <a:gd name="connsiteY0" fmla="*/ 1695751 h 2157670"/>
              <a:gd name="connsiteX1" fmla="*/ 4807214 w 5023114"/>
              <a:gd name="connsiteY1" fmla="*/ 1587801 h 2157670"/>
              <a:gd name="connsiteX2" fmla="*/ 4642114 w 5023114"/>
              <a:gd name="connsiteY2" fmla="*/ 1454451 h 2157670"/>
              <a:gd name="connsiteX3" fmla="*/ 4470664 w 5023114"/>
              <a:gd name="connsiteY3" fmla="*/ 1365551 h 2157670"/>
              <a:gd name="connsiteX4" fmla="*/ 4267464 w 5023114"/>
              <a:gd name="connsiteY4" fmla="*/ 1162351 h 2157670"/>
              <a:gd name="connsiteX5" fmla="*/ 4172214 w 5023114"/>
              <a:gd name="connsiteY5" fmla="*/ 952801 h 2157670"/>
              <a:gd name="connsiteX6" fmla="*/ 3969014 w 5023114"/>
              <a:gd name="connsiteY6" fmla="*/ 749601 h 2157670"/>
              <a:gd name="connsiteX7" fmla="*/ 3765814 w 5023114"/>
              <a:gd name="connsiteY7" fmla="*/ 628951 h 2157670"/>
              <a:gd name="connsiteX8" fmla="*/ 3391164 w 5023114"/>
              <a:gd name="connsiteY8" fmla="*/ 457501 h 2157670"/>
              <a:gd name="connsiteX9" fmla="*/ 3127639 w 5023114"/>
              <a:gd name="connsiteY9" fmla="*/ 309863 h 2157670"/>
              <a:gd name="connsiteX10" fmla="*/ 3010164 w 5023114"/>
              <a:gd name="connsiteY10" fmla="*/ 267001 h 2157670"/>
              <a:gd name="connsiteX11" fmla="*/ 2864114 w 5023114"/>
              <a:gd name="connsiteY11" fmla="*/ 140001 h 2157670"/>
              <a:gd name="connsiteX12" fmla="*/ 2781564 w 5023114"/>
              <a:gd name="connsiteY12" fmla="*/ 140001 h 2157670"/>
              <a:gd name="connsiteX13" fmla="*/ 2610114 w 5023114"/>
              <a:gd name="connsiteY13" fmla="*/ 109838 h 2157670"/>
              <a:gd name="connsiteX14" fmla="*/ 2306901 w 5023114"/>
              <a:gd name="connsiteY14" fmla="*/ 301 h 2157670"/>
              <a:gd name="connsiteX15" fmla="*/ 2000514 w 5023114"/>
              <a:gd name="connsiteY15" fmla="*/ 79676 h 2157670"/>
              <a:gd name="connsiteX16" fmla="*/ 1692539 w 5023114"/>
              <a:gd name="connsiteY16" fmla="*/ 151114 h 2157670"/>
              <a:gd name="connsiteX17" fmla="*/ 1549664 w 5023114"/>
              <a:gd name="connsiteY17" fmla="*/ 209851 h 2157670"/>
              <a:gd name="connsiteX18" fmla="*/ 1321064 w 5023114"/>
              <a:gd name="connsiteY18" fmla="*/ 540051 h 2157670"/>
              <a:gd name="connsiteX19" fmla="*/ 1086114 w 5023114"/>
              <a:gd name="connsiteY19" fmla="*/ 787701 h 2157670"/>
              <a:gd name="connsiteX20" fmla="*/ 419364 w 5023114"/>
              <a:gd name="connsiteY20" fmla="*/ 1244901 h 2157670"/>
              <a:gd name="connsiteX21" fmla="*/ 76464 w 5023114"/>
              <a:gd name="connsiteY21" fmla="*/ 1441751 h 2157670"/>
              <a:gd name="connsiteX22" fmla="*/ 32014 w 5023114"/>
              <a:gd name="connsiteY22" fmla="*/ 1613201 h 2157670"/>
              <a:gd name="connsiteX23" fmla="*/ 470164 w 5023114"/>
              <a:gd name="connsiteY23" fmla="*/ 1829101 h 2157670"/>
              <a:gd name="connsiteX24" fmla="*/ 1105164 w 5023114"/>
              <a:gd name="connsiteY24" fmla="*/ 2076751 h 2157670"/>
              <a:gd name="connsiteX25" fmla="*/ 1651264 w 5023114"/>
              <a:gd name="connsiteY25" fmla="*/ 2152951 h 2157670"/>
              <a:gd name="connsiteX26" fmla="*/ 2318014 w 5023114"/>
              <a:gd name="connsiteY26" fmla="*/ 1962451 h 2157670"/>
              <a:gd name="connsiteX27" fmla="*/ 3257814 w 5023114"/>
              <a:gd name="connsiteY27" fmla="*/ 1771951 h 2157670"/>
              <a:gd name="connsiteX28" fmla="*/ 3886464 w 5023114"/>
              <a:gd name="connsiteY28" fmla="*/ 1670351 h 2157670"/>
              <a:gd name="connsiteX29" fmla="*/ 4470664 w 5023114"/>
              <a:gd name="connsiteY29" fmla="*/ 1683051 h 2157670"/>
              <a:gd name="connsiteX30" fmla="*/ 5023114 w 5023114"/>
              <a:gd name="connsiteY30" fmla="*/ 1695751 h 2157670"/>
              <a:gd name="connsiteX0" fmla="*/ 5023114 w 5023114"/>
              <a:gd name="connsiteY0" fmla="*/ 1695751 h 2157670"/>
              <a:gd name="connsiteX1" fmla="*/ 4854839 w 5023114"/>
              <a:gd name="connsiteY1" fmla="*/ 1592563 h 2157670"/>
              <a:gd name="connsiteX2" fmla="*/ 4642114 w 5023114"/>
              <a:gd name="connsiteY2" fmla="*/ 1454451 h 2157670"/>
              <a:gd name="connsiteX3" fmla="*/ 4470664 w 5023114"/>
              <a:gd name="connsiteY3" fmla="*/ 1365551 h 2157670"/>
              <a:gd name="connsiteX4" fmla="*/ 4267464 w 5023114"/>
              <a:gd name="connsiteY4" fmla="*/ 1162351 h 2157670"/>
              <a:gd name="connsiteX5" fmla="*/ 4172214 w 5023114"/>
              <a:gd name="connsiteY5" fmla="*/ 952801 h 2157670"/>
              <a:gd name="connsiteX6" fmla="*/ 3969014 w 5023114"/>
              <a:gd name="connsiteY6" fmla="*/ 749601 h 2157670"/>
              <a:gd name="connsiteX7" fmla="*/ 3765814 w 5023114"/>
              <a:gd name="connsiteY7" fmla="*/ 628951 h 2157670"/>
              <a:gd name="connsiteX8" fmla="*/ 3391164 w 5023114"/>
              <a:gd name="connsiteY8" fmla="*/ 457501 h 2157670"/>
              <a:gd name="connsiteX9" fmla="*/ 3127639 w 5023114"/>
              <a:gd name="connsiteY9" fmla="*/ 309863 h 2157670"/>
              <a:gd name="connsiteX10" fmla="*/ 3010164 w 5023114"/>
              <a:gd name="connsiteY10" fmla="*/ 267001 h 2157670"/>
              <a:gd name="connsiteX11" fmla="*/ 2864114 w 5023114"/>
              <a:gd name="connsiteY11" fmla="*/ 140001 h 2157670"/>
              <a:gd name="connsiteX12" fmla="*/ 2781564 w 5023114"/>
              <a:gd name="connsiteY12" fmla="*/ 140001 h 2157670"/>
              <a:gd name="connsiteX13" fmla="*/ 2610114 w 5023114"/>
              <a:gd name="connsiteY13" fmla="*/ 109838 h 2157670"/>
              <a:gd name="connsiteX14" fmla="*/ 2306901 w 5023114"/>
              <a:gd name="connsiteY14" fmla="*/ 301 h 2157670"/>
              <a:gd name="connsiteX15" fmla="*/ 2000514 w 5023114"/>
              <a:gd name="connsiteY15" fmla="*/ 79676 h 2157670"/>
              <a:gd name="connsiteX16" fmla="*/ 1692539 w 5023114"/>
              <a:gd name="connsiteY16" fmla="*/ 151114 h 2157670"/>
              <a:gd name="connsiteX17" fmla="*/ 1549664 w 5023114"/>
              <a:gd name="connsiteY17" fmla="*/ 209851 h 2157670"/>
              <a:gd name="connsiteX18" fmla="*/ 1321064 w 5023114"/>
              <a:gd name="connsiteY18" fmla="*/ 540051 h 2157670"/>
              <a:gd name="connsiteX19" fmla="*/ 1086114 w 5023114"/>
              <a:gd name="connsiteY19" fmla="*/ 787701 h 2157670"/>
              <a:gd name="connsiteX20" fmla="*/ 419364 w 5023114"/>
              <a:gd name="connsiteY20" fmla="*/ 1244901 h 2157670"/>
              <a:gd name="connsiteX21" fmla="*/ 76464 w 5023114"/>
              <a:gd name="connsiteY21" fmla="*/ 1441751 h 2157670"/>
              <a:gd name="connsiteX22" fmla="*/ 32014 w 5023114"/>
              <a:gd name="connsiteY22" fmla="*/ 1613201 h 2157670"/>
              <a:gd name="connsiteX23" fmla="*/ 470164 w 5023114"/>
              <a:gd name="connsiteY23" fmla="*/ 1829101 h 2157670"/>
              <a:gd name="connsiteX24" fmla="*/ 1105164 w 5023114"/>
              <a:gd name="connsiteY24" fmla="*/ 2076751 h 2157670"/>
              <a:gd name="connsiteX25" fmla="*/ 1651264 w 5023114"/>
              <a:gd name="connsiteY25" fmla="*/ 2152951 h 2157670"/>
              <a:gd name="connsiteX26" fmla="*/ 2318014 w 5023114"/>
              <a:gd name="connsiteY26" fmla="*/ 1962451 h 2157670"/>
              <a:gd name="connsiteX27" fmla="*/ 3257814 w 5023114"/>
              <a:gd name="connsiteY27" fmla="*/ 1771951 h 2157670"/>
              <a:gd name="connsiteX28" fmla="*/ 3886464 w 5023114"/>
              <a:gd name="connsiteY28" fmla="*/ 1670351 h 2157670"/>
              <a:gd name="connsiteX29" fmla="*/ 4470664 w 5023114"/>
              <a:gd name="connsiteY29" fmla="*/ 1683051 h 2157670"/>
              <a:gd name="connsiteX30" fmla="*/ 5023114 w 5023114"/>
              <a:gd name="connsiteY30" fmla="*/ 1695751 h 2157670"/>
              <a:gd name="connsiteX0" fmla="*/ 5023114 w 5023114"/>
              <a:gd name="connsiteY0" fmla="*/ 1695751 h 2157670"/>
              <a:gd name="connsiteX1" fmla="*/ 4854839 w 5023114"/>
              <a:gd name="connsiteY1" fmla="*/ 1592563 h 2157670"/>
              <a:gd name="connsiteX2" fmla="*/ 4646876 w 5023114"/>
              <a:gd name="connsiteY2" fmla="*/ 1425876 h 2157670"/>
              <a:gd name="connsiteX3" fmla="*/ 4470664 w 5023114"/>
              <a:gd name="connsiteY3" fmla="*/ 1365551 h 2157670"/>
              <a:gd name="connsiteX4" fmla="*/ 4267464 w 5023114"/>
              <a:gd name="connsiteY4" fmla="*/ 1162351 h 2157670"/>
              <a:gd name="connsiteX5" fmla="*/ 4172214 w 5023114"/>
              <a:gd name="connsiteY5" fmla="*/ 952801 h 2157670"/>
              <a:gd name="connsiteX6" fmla="*/ 3969014 w 5023114"/>
              <a:gd name="connsiteY6" fmla="*/ 749601 h 2157670"/>
              <a:gd name="connsiteX7" fmla="*/ 3765814 w 5023114"/>
              <a:gd name="connsiteY7" fmla="*/ 628951 h 2157670"/>
              <a:gd name="connsiteX8" fmla="*/ 3391164 w 5023114"/>
              <a:gd name="connsiteY8" fmla="*/ 457501 h 2157670"/>
              <a:gd name="connsiteX9" fmla="*/ 3127639 w 5023114"/>
              <a:gd name="connsiteY9" fmla="*/ 309863 h 2157670"/>
              <a:gd name="connsiteX10" fmla="*/ 3010164 w 5023114"/>
              <a:gd name="connsiteY10" fmla="*/ 267001 h 2157670"/>
              <a:gd name="connsiteX11" fmla="*/ 2864114 w 5023114"/>
              <a:gd name="connsiteY11" fmla="*/ 140001 h 2157670"/>
              <a:gd name="connsiteX12" fmla="*/ 2781564 w 5023114"/>
              <a:gd name="connsiteY12" fmla="*/ 140001 h 2157670"/>
              <a:gd name="connsiteX13" fmla="*/ 2610114 w 5023114"/>
              <a:gd name="connsiteY13" fmla="*/ 109838 h 2157670"/>
              <a:gd name="connsiteX14" fmla="*/ 2306901 w 5023114"/>
              <a:gd name="connsiteY14" fmla="*/ 301 h 2157670"/>
              <a:gd name="connsiteX15" fmla="*/ 2000514 w 5023114"/>
              <a:gd name="connsiteY15" fmla="*/ 79676 h 2157670"/>
              <a:gd name="connsiteX16" fmla="*/ 1692539 w 5023114"/>
              <a:gd name="connsiteY16" fmla="*/ 151114 h 2157670"/>
              <a:gd name="connsiteX17" fmla="*/ 1549664 w 5023114"/>
              <a:gd name="connsiteY17" fmla="*/ 209851 h 2157670"/>
              <a:gd name="connsiteX18" fmla="*/ 1321064 w 5023114"/>
              <a:gd name="connsiteY18" fmla="*/ 540051 h 2157670"/>
              <a:gd name="connsiteX19" fmla="*/ 1086114 w 5023114"/>
              <a:gd name="connsiteY19" fmla="*/ 787701 h 2157670"/>
              <a:gd name="connsiteX20" fmla="*/ 419364 w 5023114"/>
              <a:gd name="connsiteY20" fmla="*/ 1244901 h 2157670"/>
              <a:gd name="connsiteX21" fmla="*/ 76464 w 5023114"/>
              <a:gd name="connsiteY21" fmla="*/ 1441751 h 2157670"/>
              <a:gd name="connsiteX22" fmla="*/ 32014 w 5023114"/>
              <a:gd name="connsiteY22" fmla="*/ 1613201 h 2157670"/>
              <a:gd name="connsiteX23" fmla="*/ 470164 w 5023114"/>
              <a:gd name="connsiteY23" fmla="*/ 1829101 h 2157670"/>
              <a:gd name="connsiteX24" fmla="*/ 1105164 w 5023114"/>
              <a:gd name="connsiteY24" fmla="*/ 2076751 h 2157670"/>
              <a:gd name="connsiteX25" fmla="*/ 1651264 w 5023114"/>
              <a:gd name="connsiteY25" fmla="*/ 2152951 h 2157670"/>
              <a:gd name="connsiteX26" fmla="*/ 2318014 w 5023114"/>
              <a:gd name="connsiteY26" fmla="*/ 1962451 h 2157670"/>
              <a:gd name="connsiteX27" fmla="*/ 3257814 w 5023114"/>
              <a:gd name="connsiteY27" fmla="*/ 1771951 h 2157670"/>
              <a:gd name="connsiteX28" fmla="*/ 3886464 w 5023114"/>
              <a:gd name="connsiteY28" fmla="*/ 1670351 h 2157670"/>
              <a:gd name="connsiteX29" fmla="*/ 4470664 w 5023114"/>
              <a:gd name="connsiteY29" fmla="*/ 1683051 h 2157670"/>
              <a:gd name="connsiteX30" fmla="*/ 5023114 w 5023114"/>
              <a:gd name="connsiteY30" fmla="*/ 1695751 h 2157670"/>
              <a:gd name="connsiteX0" fmla="*/ 5023114 w 5023114"/>
              <a:gd name="connsiteY0" fmla="*/ 1695751 h 2157670"/>
              <a:gd name="connsiteX1" fmla="*/ 4854839 w 5023114"/>
              <a:gd name="connsiteY1" fmla="*/ 1592563 h 2157670"/>
              <a:gd name="connsiteX2" fmla="*/ 4646876 w 5023114"/>
              <a:gd name="connsiteY2" fmla="*/ 1425876 h 2157670"/>
              <a:gd name="connsiteX3" fmla="*/ 4461139 w 5023114"/>
              <a:gd name="connsiteY3" fmla="*/ 1332213 h 2157670"/>
              <a:gd name="connsiteX4" fmla="*/ 4267464 w 5023114"/>
              <a:gd name="connsiteY4" fmla="*/ 1162351 h 2157670"/>
              <a:gd name="connsiteX5" fmla="*/ 4172214 w 5023114"/>
              <a:gd name="connsiteY5" fmla="*/ 952801 h 2157670"/>
              <a:gd name="connsiteX6" fmla="*/ 3969014 w 5023114"/>
              <a:gd name="connsiteY6" fmla="*/ 749601 h 2157670"/>
              <a:gd name="connsiteX7" fmla="*/ 3765814 w 5023114"/>
              <a:gd name="connsiteY7" fmla="*/ 628951 h 2157670"/>
              <a:gd name="connsiteX8" fmla="*/ 3391164 w 5023114"/>
              <a:gd name="connsiteY8" fmla="*/ 457501 h 2157670"/>
              <a:gd name="connsiteX9" fmla="*/ 3127639 w 5023114"/>
              <a:gd name="connsiteY9" fmla="*/ 309863 h 2157670"/>
              <a:gd name="connsiteX10" fmla="*/ 3010164 w 5023114"/>
              <a:gd name="connsiteY10" fmla="*/ 267001 h 2157670"/>
              <a:gd name="connsiteX11" fmla="*/ 2864114 w 5023114"/>
              <a:gd name="connsiteY11" fmla="*/ 140001 h 2157670"/>
              <a:gd name="connsiteX12" fmla="*/ 2781564 w 5023114"/>
              <a:gd name="connsiteY12" fmla="*/ 140001 h 2157670"/>
              <a:gd name="connsiteX13" fmla="*/ 2610114 w 5023114"/>
              <a:gd name="connsiteY13" fmla="*/ 109838 h 2157670"/>
              <a:gd name="connsiteX14" fmla="*/ 2306901 w 5023114"/>
              <a:gd name="connsiteY14" fmla="*/ 301 h 2157670"/>
              <a:gd name="connsiteX15" fmla="*/ 2000514 w 5023114"/>
              <a:gd name="connsiteY15" fmla="*/ 79676 h 2157670"/>
              <a:gd name="connsiteX16" fmla="*/ 1692539 w 5023114"/>
              <a:gd name="connsiteY16" fmla="*/ 151114 h 2157670"/>
              <a:gd name="connsiteX17" fmla="*/ 1549664 w 5023114"/>
              <a:gd name="connsiteY17" fmla="*/ 209851 h 2157670"/>
              <a:gd name="connsiteX18" fmla="*/ 1321064 w 5023114"/>
              <a:gd name="connsiteY18" fmla="*/ 540051 h 2157670"/>
              <a:gd name="connsiteX19" fmla="*/ 1086114 w 5023114"/>
              <a:gd name="connsiteY19" fmla="*/ 787701 h 2157670"/>
              <a:gd name="connsiteX20" fmla="*/ 419364 w 5023114"/>
              <a:gd name="connsiteY20" fmla="*/ 1244901 h 2157670"/>
              <a:gd name="connsiteX21" fmla="*/ 76464 w 5023114"/>
              <a:gd name="connsiteY21" fmla="*/ 1441751 h 2157670"/>
              <a:gd name="connsiteX22" fmla="*/ 32014 w 5023114"/>
              <a:gd name="connsiteY22" fmla="*/ 1613201 h 2157670"/>
              <a:gd name="connsiteX23" fmla="*/ 470164 w 5023114"/>
              <a:gd name="connsiteY23" fmla="*/ 1829101 h 2157670"/>
              <a:gd name="connsiteX24" fmla="*/ 1105164 w 5023114"/>
              <a:gd name="connsiteY24" fmla="*/ 2076751 h 2157670"/>
              <a:gd name="connsiteX25" fmla="*/ 1651264 w 5023114"/>
              <a:gd name="connsiteY25" fmla="*/ 2152951 h 2157670"/>
              <a:gd name="connsiteX26" fmla="*/ 2318014 w 5023114"/>
              <a:gd name="connsiteY26" fmla="*/ 1962451 h 2157670"/>
              <a:gd name="connsiteX27" fmla="*/ 3257814 w 5023114"/>
              <a:gd name="connsiteY27" fmla="*/ 1771951 h 2157670"/>
              <a:gd name="connsiteX28" fmla="*/ 3886464 w 5023114"/>
              <a:gd name="connsiteY28" fmla="*/ 1670351 h 2157670"/>
              <a:gd name="connsiteX29" fmla="*/ 4470664 w 5023114"/>
              <a:gd name="connsiteY29" fmla="*/ 1683051 h 2157670"/>
              <a:gd name="connsiteX30" fmla="*/ 5023114 w 5023114"/>
              <a:gd name="connsiteY30" fmla="*/ 1695751 h 2157670"/>
              <a:gd name="connsiteX0" fmla="*/ 5023114 w 5023114"/>
              <a:gd name="connsiteY0" fmla="*/ 1695751 h 2157670"/>
              <a:gd name="connsiteX1" fmla="*/ 4854839 w 5023114"/>
              <a:gd name="connsiteY1" fmla="*/ 1592563 h 2157670"/>
              <a:gd name="connsiteX2" fmla="*/ 4646876 w 5023114"/>
              <a:gd name="connsiteY2" fmla="*/ 1425876 h 2157670"/>
              <a:gd name="connsiteX3" fmla="*/ 4461139 w 5023114"/>
              <a:gd name="connsiteY3" fmla="*/ 1332213 h 2157670"/>
              <a:gd name="connsiteX4" fmla="*/ 4267464 w 5023114"/>
              <a:gd name="connsiteY4" fmla="*/ 1162351 h 2157670"/>
              <a:gd name="connsiteX5" fmla="*/ 4172214 w 5023114"/>
              <a:gd name="connsiteY5" fmla="*/ 952801 h 2157670"/>
              <a:gd name="connsiteX6" fmla="*/ 3969014 w 5023114"/>
              <a:gd name="connsiteY6" fmla="*/ 749601 h 2157670"/>
              <a:gd name="connsiteX7" fmla="*/ 3775339 w 5023114"/>
              <a:gd name="connsiteY7" fmla="*/ 595613 h 2157670"/>
              <a:gd name="connsiteX8" fmla="*/ 3391164 w 5023114"/>
              <a:gd name="connsiteY8" fmla="*/ 457501 h 2157670"/>
              <a:gd name="connsiteX9" fmla="*/ 3127639 w 5023114"/>
              <a:gd name="connsiteY9" fmla="*/ 309863 h 2157670"/>
              <a:gd name="connsiteX10" fmla="*/ 3010164 w 5023114"/>
              <a:gd name="connsiteY10" fmla="*/ 267001 h 2157670"/>
              <a:gd name="connsiteX11" fmla="*/ 2864114 w 5023114"/>
              <a:gd name="connsiteY11" fmla="*/ 140001 h 2157670"/>
              <a:gd name="connsiteX12" fmla="*/ 2781564 w 5023114"/>
              <a:gd name="connsiteY12" fmla="*/ 140001 h 2157670"/>
              <a:gd name="connsiteX13" fmla="*/ 2610114 w 5023114"/>
              <a:gd name="connsiteY13" fmla="*/ 109838 h 2157670"/>
              <a:gd name="connsiteX14" fmla="*/ 2306901 w 5023114"/>
              <a:gd name="connsiteY14" fmla="*/ 301 h 2157670"/>
              <a:gd name="connsiteX15" fmla="*/ 2000514 w 5023114"/>
              <a:gd name="connsiteY15" fmla="*/ 79676 h 2157670"/>
              <a:gd name="connsiteX16" fmla="*/ 1692539 w 5023114"/>
              <a:gd name="connsiteY16" fmla="*/ 151114 h 2157670"/>
              <a:gd name="connsiteX17" fmla="*/ 1549664 w 5023114"/>
              <a:gd name="connsiteY17" fmla="*/ 209851 h 2157670"/>
              <a:gd name="connsiteX18" fmla="*/ 1321064 w 5023114"/>
              <a:gd name="connsiteY18" fmla="*/ 540051 h 2157670"/>
              <a:gd name="connsiteX19" fmla="*/ 1086114 w 5023114"/>
              <a:gd name="connsiteY19" fmla="*/ 787701 h 2157670"/>
              <a:gd name="connsiteX20" fmla="*/ 419364 w 5023114"/>
              <a:gd name="connsiteY20" fmla="*/ 1244901 h 2157670"/>
              <a:gd name="connsiteX21" fmla="*/ 76464 w 5023114"/>
              <a:gd name="connsiteY21" fmla="*/ 1441751 h 2157670"/>
              <a:gd name="connsiteX22" fmla="*/ 32014 w 5023114"/>
              <a:gd name="connsiteY22" fmla="*/ 1613201 h 2157670"/>
              <a:gd name="connsiteX23" fmla="*/ 470164 w 5023114"/>
              <a:gd name="connsiteY23" fmla="*/ 1829101 h 2157670"/>
              <a:gd name="connsiteX24" fmla="*/ 1105164 w 5023114"/>
              <a:gd name="connsiteY24" fmla="*/ 2076751 h 2157670"/>
              <a:gd name="connsiteX25" fmla="*/ 1651264 w 5023114"/>
              <a:gd name="connsiteY25" fmla="*/ 2152951 h 2157670"/>
              <a:gd name="connsiteX26" fmla="*/ 2318014 w 5023114"/>
              <a:gd name="connsiteY26" fmla="*/ 1962451 h 2157670"/>
              <a:gd name="connsiteX27" fmla="*/ 3257814 w 5023114"/>
              <a:gd name="connsiteY27" fmla="*/ 1771951 h 2157670"/>
              <a:gd name="connsiteX28" fmla="*/ 3886464 w 5023114"/>
              <a:gd name="connsiteY28" fmla="*/ 1670351 h 2157670"/>
              <a:gd name="connsiteX29" fmla="*/ 4470664 w 5023114"/>
              <a:gd name="connsiteY29" fmla="*/ 1683051 h 2157670"/>
              <a:gd name="connsiteX30" fmla="*/ 5023114 w 5023114"/>
              <a:gd name="connsiteY30" fmla="*/ 1695751 h 2157670"/>
              <a:gd name="connsiteX0" fmla="*/ 5023114 w 5023114"/>
              <a:gd name="connsiteY0" fmla="*/ 1695751 h 2157670"/>
              <a:gd name="connsiteX1" fmla="*/ 4854839 w 5023114"/>
              <a:gd name="connsiteY1" fmla="*/ 1592563 h 2157670"/>
              <a:gd name="connsiteX2" fmla="*/ 4646876 w 5023114"/>
              <a:gd name="connsiteY2" fmla="*/ 1425876 h 2157670"/>
              <a:gd name="connsiteX3" fmla="*/ 4461139 w 5023114"/>
              <a:gd name="connsiteY3" fmla="*/ 1332213 h 2157670"/>
              <a:gd name="connsiteX4" fmla="*/ 4267464 w 5023114"/>
              <a:gd name="connsiteY4" fmla="*/ 1162351 h 2157670"/>
              <a:gd name="connsiteX5" fmla="*/ 4172214 w 5023114"/>
              <a:gd name="connsiteY5" fmla="*/ 952801 h 2157670"/>
              <a:gd name="connsiteX6" fmla="*/ 3969014 w 5023114"/>
              <a:gd name="connsiteY6" fmla="*/ 749601 h 2157670"/>
              <a:gd name="connsiteX7" fmla="*/ 3775339 w 5023114"/>
              <a:gd name="connsiteY7" fmla="*/ 595613 h 2157670"/>
              <a:gd name="connsiteX8" fmla="*/ 3386402 w 5023114"/>
              <a:gd name="connsiteY8" fmla="*/ 438451 h 2157670"/>
              <a:gd name="connsiteX9" fmla="*/ 3127639 w 5023114"/>
              <a:gd name="connsiteY9" fmla="*/ 309863 h 2157670"/>
              <a:gd name="connsiteX10" fmla="*/ 3010164 w 5023114"/>
              <a:gd name="connsiteY10" fmla="*/ 267001 h 2157670"/>
              <a:gd name="connsiteX11" fmla="*/ 2864114 w 5023114"/>
              <a:gd name="connsiteY11" fmla="*/ 140001 h 2157670"/>
              <a:gd name="connsiteX12" fmla="*/ 2781564 w 5023114"/>
              <a:gd name="connsiteY12" fmla="*/ 140001 h 2157670"/>
              <a:gd name="connsiteX13" fmla="*/ 2610114 w 5023114"/>
              <a:gd name="connsiteY13" fmla="*/ 109838 h 2157670"/>
              <a:gd name="connsiteX14" fmla="*/ 2306901 w 5023114"/>
              <a:gd name="connsiteY14" fmla="*/ 301 h 2157670"/>
              <a:gd name="connsiteX15" fmla="*/ 2000514 w 5023114"/>
              <a:gd name="connsiteY15" fmla="*/ 79676 h 2157670"/>
              <a:gd name="connsiteX16" fmla="*/ 1692539 w 5023114"/>
              <a:gd name="connsiteY16" fmla="*/ 151114 h 2157670"/>
              <a:gd name="connsiteX17" fmla="*/ 1549664 w 5023114"/>
              <a:gd name="connsiteY17" fmla="*/ 209851 h 2157670"/>
              <a:gd name="connsiteX18" fmla="*/ 1321064 w 5023114"/>
              <a:gd name="connsiteY18" fmla="*/ 540051 h 2157670"/>
              <a:gd name="connsiteX19" fmla="*/ 1086114 w 5023114"/>
              <a:gd name="connsiteY19" fmla="*/ 787701 h 2157670"/>
              <a:gd name="connsiteX20" fmla="*/ 419364 w 5023114"/>
              <a:gd name="connsiteY20" fmla="*/ 1244901 h 2157670"/>
              <a:gd name="connsiteX21" fmla="*/ 76464 w 5023114"/>
              <a:gd name="connsiteY21" fmla="*/ 1441751 h 2157670"/>
              <a:gd name="connsiteX22" fmla="*/ 32014 w 5023114"/>
              <a:gd name="connsiteY22" fmla="*/ 1613201 h 2157670"/>
              <a:gd name="connsiteX23" fmla="*/ 470164 w 5023114"/>
              <a:gd name="connsiteY23" fmla="*/ 1829101 h 2157670"/>
              <a:gd name="connsiteX24" fmla="*/ 1105164 w 5023114"/>
              <a:gd name="connsiteY24" fmla="*/ 2076751 h 2157670"/>
              <a:gd name="connsiteX25" fmla="*/ 1651264 w 5023114"/>
              <a:gd name="connsiteY25" fmla="*/ 2152951 h 2157670"/>
              <a:gd name="connsiteX26" fmla="*/ 2318014 w 5023114"/>
              <a:gd name="connsiteY26" fmla="*/ 1962451 h 2157670"/>
              <a:gd name="connsiteX27" fmla="*/ 3257814 w 5023114"/>
              <a:gd name="connsiteY27" fmla="*/ 1771951 h 2157670"/>
              <a:gd name="connsiteX28" fmla="*/ 3886464 w 5023114"/>
              <a:gd name="connsiteY28" fmla="*/ 1670351 h 2157670"/>
              <a:gd name="connsiteX29" fmla="*/ 4470664 w 5023114"/>
              <a:gd name="connsiteY29" fmla="*/ 1683051 h 2157670"/>
              <a:gd name="connsiteX30" fmla="*/ 5023114 w 5023114"/>
              <a:gd name="connsiteY30" fmla="*/ 1695751 h 2157670"/>
              <a:gd name="connsiteX0" fmla="*/ 5023114 w 5023114"/>
              <a:gd name="connsiteY0" fmla="*/ 1695751 h 2157670"/>
              <a:gd name="connsiteX1" fmla="*/ 4854839 w 5023114"/>
              <a:gd name="connsiteY1" fmla="*/ 1592563 h 2157670"/>
              <a:gd name="connsiteX2" fmla="*/ 4646876 w 5023114"/>
              <a:gd name="connsiteY2" fmla="*/ 1425876 h 2157670"/>
              <a:gd name="connsiteX3" fmla="*/ 4461139 w 5023114"/>
              <a:gd name="connsiteY3" fmla="*/ 1332213 h 2157670"/>
              <a:gd name="connsiteX4" fmla="*/ 4267464 w 5023114"/>
              <a:gd name="connsiteY4" fmla="*/ 1162351 h 2157670"/>
              <a:gd name="connsiteX5" fmla="*/ 4172214 w 5023114"/>
              <a:gd name="connsiteY5" fmla="*/ 952801 h 2157670"/>
              <a:gd name="connsiteX6" fmla="*/ 4037062 w 5023114"/>
              <a:gd name="connsiteY6" fmla="*/ 764613 h 2157670"/>
              <a:gd name="connsiteX7" fmla="*/ 3969014 w 5023114"/>
              <a:gd name="connsiteY7" fmla="*/ 749601 h 2157670"/>
              <a:gd name="connsiteX8" fmla="*/ 3775339 w 5023114"/>
              <a:gd name="connsiteY8" fmla="*/ 595613 h 2157670"/>
              <a:gd name="connsiteX9" fmla="*/ 3386402 w 5023114"/>
              <a:gd name="connsiteY9" fmla="*/ 438451 h 2157670"/>
              <a:gd name="connsiteX10" fmla="*/ 3127639 w 5023114"/>
              <a:gd name="connsiteY10" fmla="*/ 309863 h 2157670"/>
              <a:gd name="connsiteX11" fmla="*/ 3010164 w 5023114"/>
              <a:gd name="connsiteY11" fmla="*/ 267001 h 2157670"/>
              <a:gd name="connsiteX12" fmla="*/ 2864114 w 5023114"/>
              <a:gd name="connsiteY12" fmla="*/ 140001 h 2157670"/>
              <a:gd name="connsiteX13" fmla="*/ 2781564 w 5023114"/>
              <a:gd name="connsiteY13" fmla="*/ 140001 h 2157670"/>
              <a:gd name="connsiteX14" fmla="*/ 2610114 w 5023114"/>
              <a:gd name="connsiteY14" fmla="*/ 109838 h 2157670"/>
              <a:gd name="connsiteX15" fmla="*/ 2306901 w 5023114"/>
              <a:gd name="connsiteY15" fmla="*/ 301 h 2157670"/>
              <a:gd name="connsiteX16" fmla="*/ 2000514 w 5023114"/>
              <a:gd name="connsiteY16" fmla="*/ 79676 h 2157670"/>
              <a:gd name="connsiteX17" fmla="*/ 1692539 w 5023114"/>
              <a:gd name="connsiteY17" fmla="*/ 151114 h 2157670"/>
              <a:gd name="connsiteX18" fmla="*/ 1549664 w 5023114"/>
              <a:gd name="connsiteY18" fmla="*/ 209851 h 2157670"/>
              <a:gd name="connsiteX19" fmla="*/ 1321064 w 5023114"/>
              <a:gd name="connsiteY19" fmla="*/ 540051 h 2157670"/>
              <a:gd name="connsiteX20" fmla="*/ 1086114 w 5023114"/>
              <a:gd name="connsiteY20" fmla="*/ 787701 h 2157670"/>
              <a:gd name="connsiteX21" fmla="*/ 419364 w 5023114"/>
              <a:gd name="connsiteY21" fmla="*/ 1244901 h 2157670"/>
              <a:gd name="connsiteX22" fmla="*/ 76464 w 5023114"/>
              <a:gd name="connsiteY22" fmla="*/ 1441751 h 2157670"/>
              <a:gd name="connsiteX23" fmla="*/ 32014 w 5023114"/>
              <a:gd name="connsiteY23" fmla="*/ 1613201 h 2157670"/>
              <a:gd name="connsiteX24" fmla="*/ 470164 w 5023114"/>
              <a:gd name="connsiteY24" fmla="*/ 1829101 h 2157670"/>
              <a:gd name="connsiteX25" fmla="*/ 1105164 w 5023114"/>
              <a:gd name="connsiteY25" fmla="*/ 2076751 h 2157670"/>
              <a:gd name="connsiteX26" fmla="*/ 1651264 w 5023114"/>
              <a:gd name="connsiteY26" fmla="*/ 2152951 h 2157670"/>
              <a:gd name="connsiteX27" fmla="*/ 2318014 w 5023114"/>
              <a:gd name="connsiteY27" fmla="*/ 1962451 h 2157670"/>
              <a:gd name="connsiteX28" fmla="*/ 3257814 w 5023114"/>
              <a:gd name="connsiteY28" fmla="*/ 1771951 h 2157670"/>
              <a:gd name="connsiteX29" fmla="*/ 3886464 w 5023114"/>
              <a:gd name="connsiteY29" fmla="*/ 1670351 h 2157670"/>
              <a:gd name="connsiteX30" fmla="*/ 4470664 w 5023114"/>
              <a:gd name="connsiteY30" fmla="*/ 1683051 h 2157670"/>
              <a:gd name="connsiteX31" fmla="*/ 5023114 w 5023114"/>
              <a:gd name="connsiteY31" fmla="*/ 1695751 h 2157670"/>
              <a:gd name="connsiteX0" fmla="*/ 5023114 w 5023114"/>
              <a:gd name="connsiteY0" fmla="*/ 1695751 h 2157670"/>
              <a:gd name="connsiteX1" fmla="*/ 4854839 w 5023114"/>
              <a:gd name="connsiteY1" fmla="*/ 1592563 h 2157670"/>
              <a:gd name="connsiteX2" fmla="*/ 4646876 w 5023114"/>
              <a:gd name="connsiteY2" fmla="*/ 1425876 h 2157670"/>
              <a:gd name="connsiteX3" fmla="*/ 4461139 w 5023114"/>
              <a:gd name="connsiteY3" fmla="*/ 1332213 h 2157670"/>
              <a:gd name="connsiteX4" fmla="*/ 4267464 w 5023114"/>
              <a:gd name="connsiteY4" fmla="*/ 1162351 h 2157670"/>
              <a:gd name="connsiteX5" fmla="*/ 4172214 w 5023114"/>
              <a:gd name="connsiteY5" fmla="*/ 952801 h 2157670"/>
              <a:gd name="connsiteX6" fmla="*/ 4037062 w 5023114"/>
              <a:gd name="connsiteY6" fmla="*/ 764613 h 2157670"/>
              <a:gd name="connsiteX7" fmla="*/ 3949964 w 5023114"/>
              <a:gd name="connsiteY7" fmla="*/ 692451 h 2157670"/>
              <a:gd name="connsiteX8" fmla="*/ 3775339 w 5023114"/>
              <a:gd name="connsiteY8" fmla="*/ 595613 h 2157670"/>
              <a:gd name="connsiteX9" fmla="*/ 3386402 w 5023114"/>
              <a:gd name="connsiteY9" fmla="*/ 438451 h 2157670"/>
              <a:gd name="connsiteX10" fmla="*/ 3127639 w 5023114"/>
              <a:gd name="connsiteY10" fmla="*/ 309863 h 2157670"/>
              <a:gd name="connsiteX11" fmla="*/ 3010164 w 5023114"/>
              <a:gd name="connsiteY11" fmla="*/ 267001 h 2157670"/>
              <a:gd name="connsiteX12" fmla="*/ 2864114 w 5023114"/>
              <a:gd name="connsiteY12" fmla="*/ 140001 h 2157670"/>
              <a:gd name="connsiteX13" fmla="*/ 2781564 w 5023114"/>
              <a:gd name="connsiteY13" fmla="*/ 140001 h 2157670"/>
              <a:gd name="connsiteX14" fmla="*/ 2610114 w 5023114"/>
              <a:gd name="connsiteY14" fmla="*/ 109838 h 2157670"/>
              <a:gd name="connsiteX15" fmla="*/ 2306901 w 5023114"/>
              <a:gd name="connsiteY15" fmla="*/ 301 h 2157670"/>
              <a:gd name="connsiteX16" fmla="*/ 2000514 w 5023114"/>
              <a:gd name="connsiteY16" fmla="*/ 79676 h 2157670"/>
              <a:gd name="connsiteX17" fmla="*/ 1692539 w 5023114"/>
              <a:gd name="connsiteY17" fmla="*/ 151114 h 2157670"/>
              <a:gd name="connsiteX18" fmla="*/ 1549664 w 5023114"/>
              <a:gd name="connsiteY18" fmla="*/ 209851 h 2157670"/>
              <a:gd name="connsiteX19" fmla="*/ 1321064 w 5023114"/>
              <a:gd name="connsiteY19" fmla="*/ 540051 h 2157670"/>
              <a:gd name="connsiteX20" fmla="*/ 1086114 w 5023114"/>
              <a:gd name="connsiteY20" fmla="*/ 787701 h 2157670"/>
              <a:gd name="connsiteX21" fmla="*/ 419364 w 5023114"/>
              <a:gd name="connsiteY21" fmla="*/ 1244901 h 2157670"/>
              <a:gd name="connsiteX22" fmla="*/ 76464 w 5023114"/>
              <a:gd name="connsiteY22" fmla="*/ 1441751 h 2157670"/>
              <a:gd name="connsiteX23" fmla="*/ 32014 w 5023114"/>
              <a:gd name="connsiteY23" fmla="*/ 1613201 h 2157670"/>
              <a:gd name="connsiteX24" fmla="*/ 470164 w 5023114"/>
              <a:gd name="connsiteY24" fmla="*/ 1829101 h 2157670"/>
              <a:gd name="connsiteX25" fmla="*/ 1105164 w 5023114"/>
              <a:gd name="connsiteY25" fmla="*/ 2076751 h 2157670"/>
              <a:gd name="connsiteX26" fmla="*/ 1651264 w 5023114"/>
              <a:gd name="connsiteY26" fmla="*/ 2152951 h 2157670"/>
              <a:gd name="connsiteX27" fmla="*/ 2318014 w 5023114"/>
              <a:gd name="connsiteY27" fmla="*/ 1962451 h 2157670"/>
              <a:gd name="connsiteX28" fmla="*/ 3257814 w 5023114"/>
              <a:gd name="connsiteY28" fmla="*/ 1771951 h 2157670"/>
              <a:gd name="connsiteX29" fmla="*/ 3886464 w 5023114"/>
              <a:gd name="connsiteY29" fmla="*/ 1670351 h 2157670"/>
              <a:gd name="connsiteX30" fmla="*/ 4470664 w 5023114"/>
              <a:gd name="connsiteY30" fmla="*/ 1683051 h 2157670"/>
              <a:gd name="connsiteX31" fmla="*/ 5023114 w 5023114"/>
              <a:gd name="connsiteY31" fmla="*/ 1695751 h 215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23114" h="2157670">
                <a:moveTo>
                  <a:pt x="5023114" y="1695751"/>
                </a:moveTo>
                <a:cubicBezTo>
                  <a:pt x="4946914" y="1661884"/>
                  <a:pt x="4917545" y="1637542"/>
                  <a:pt x="4854839" y="1592563"/>
                </a:cubicBezTo>
                <a:cubicBezTo>
                  <a:pt x="4792133" y="1547584"/>
                  <a:pt x="4712493" y="1469268"/>
                  <a:pt x="4646876" y="1425876"/>
                </a:cubicBezTo>
                <a:cubicBezTo>
                  <a:pt x="4581259" y="1382484"/>
                  <a:pt x="4524374" y="1376134"/>
                  <a:pt x="4461139" y="1332213"/>
                </a:cubicBezTo>
                <a:cubicBezTo>
                  <a:pt x="4397904" y="1288292"/>
                  <a:pt x="4315618" y="1225586"/>
                  <a:pt x="4267464" y="1162351"/>
                </a:cubicBezTo>
                <a:cubicBezTo>
                  <a:pt x="4219310" y="1099116"/>
                  <a:pt x="4210614" y="1019091"/>
                  <a:pt x="4172214" y="952801"/>
                </a:cubicBezTo>
                <a:cubicBezTo>
                  <a:pt x="4133814" y="886511"/>
                  <a:pt x="4070929" y="798480"/>
                  <a:pt x="4037062" y="764613"/>
                </a:cubicBezTo>
                <a:cubicBezTo>
                  <a:pt x="4003195" y="730746"/>
                  <a:pt x="3993584" y="720618"/>
                  <a:pt x="3949964" y="692451"/>
                </a:cubicBezTo>
                <a:cubicBezTo>
                  <a:pt x="3906344" y="664284"/>
                  <a:pt x="3869266" y="637946"/>
                  <a:pt x="3775339" y="595613"/>
                </a:cubicBezTo>
                <a:cubicBezTo>
                  <a:pt x="3681412" y="553280"/>
                  <a:pt x="3494352" y="486076"/>
                  <a:pt x="3386402" y="438451"/>
                </a:cubicBezTo>
                <a:cubicBezTo>
                  <a:pt x="3278452" y="390826"/>
                  <a:pt x="3190345" y="338438"/>
                  <a:pt x="3127639" y="309863"/>
                </a:cubicBezTo>
                <a:cubicBezTo>
                  <a:pt x="3064933" y="281288"/>
                  <a:pt x="3054085" y="295311"/>
                  <a:pt x="3010164" y="267001"/>
                </a:cubicBezTo>
                <a:cubicBezTo>
                  <a:pt x="2966243" y="238691"/>
                  <a:pt x="2902214" y="161168"/>
                  <a:pt x="2864114" y="140001"/>
                </a:cubicBezTo>
                <a:cubicBezTo>
                  <a:pt x="2826014" y="118834"/>
                  <a:pt x="2823897" y="145028"/>
                  <a:pt x="2781564" y="140001"/>
                </a:cubicBezTo>
                <a:cubicBezTo>
                  <a:pt x="2739231" y="134974"/>
                  <a:pt x="2689224" y="133121"/>
                  <a:pt x="2610114" y="109838"/>
                </a:cubicBezTo>
                <a:cubicBezTo>
                  <a:pt x="2531004" y="86555"/>
                  <a:pt x="2408501" y="5328"/>
                  <a:pt x="2306901" y="301"/>
                </a:cubicBezTo>
                <a:cubicBezTo>
                  <a:pt x="2205301" y="-4726"/>
                  <a:pt x="2102908" y="54541"/>
                  <a:pt x="2000514" y="79676"/>
                </a:cubicBezTo>
                <a:cubicBezTo>
                  <a:pt x="1898120" y="104811"/>
                  <a:pt x="1767681" y="129418"/>
                  <a:pt x="1692539" y="151114"/>
                </a:cubicBezTo>
                <a:cubicBezTo>
                  <a:pt x="1617397" y="172810"/>
                  <a:pt x="1611576" y="145028"/>
                  <a:pt x="1549664" y="209851"/>
                </a:cubicBezTo>
                <a:cubicBezTo>
                  <a:pt x="1487752" y="274674"/>
                  <a:pt x="1398322" y="443743"/>
                  <a:pt x="1321064" y="540051"/>
                </a:cubicBezTo>
                <a:cubicBezTo>
                  <a:pt x="1243806" y="636359"/>
                  <a:pt x="1236397" y="670226"/>
                  <a:pt x="1086114" y="787701"/>
                </a:cubicBezTo>
                <a:cubicBezTo>
                  <a:pt x="935831" y="905176"/>
                  <a:pt x="587639" y="1135893"/>
                  <a:pt x="419364" y="1244901"/>
                </a:cubicBezTo>
                <a:cubicBezTo>
                  <a:pt x="251089" y="1353909"/>
                  <a:pt x="141022" y="1380368"/>
                  <a:pt x="76464" y="1441751"/>
                </a:cubicBezTo>
                <a:cubicBezTo>
                  <a:pt x="11906" y="1503134"/>
                  <a:pt x="-33603" y="1548643"/>
                  <a:pt x="32014" y="1613201"/>
                </a:cubicBezTo>
                <a:cubicBezTo>
                  <a:pt x="97631" y="1677759"/>
                  <a:pt x="291306" y="1751843"/>
                  <a:pt x="470164" y="1829101"/>
                </a:cubicBezTo>
                <a:cubicBezTo>
                  <a:pt x="649022" y="1906359"/>
                  <a:pt x="908314" y="2022776"/>
                  <a:pt x="1105164" y="2076751"/>
                </a:cubicBezTo>
                <a:cubicBezTo>
                  <a:pt x="1302014" y="2130726"/>
                  <a:pt x="1449122" y="2172001"/>
                  <a:pt x="1651264" y="2152951"/>
                </a:cubicBezTo>
                <a:cubicBezTo>
                  <a:pt x="1853406" y="2133901"/>
                  <a:pt x="2050256" y="2025951"/>
                  <a:pt x="2318014" y="1962451"/>
                </a:cubicBezTo>
                <a:cubicBezTo>
                  <a:pt x="2585772" y="1898951"/>
                  <a:pt x="2996406" y="1820634"/>
                  <a:pt x="3257814" y="1771951"/>
                </a:cubicBezTo>
                <a:cubicBezTo>
                  <a:pt x="3519222" y="1723268"/>
                  <a:pt x="3684322" y="1685168"/>
                  <a:pt x="3886464" y="1670351"/>
                </a:cubicBezTo>
                <a:cubicBezTo>
                  <a:pt x="4088606" y="1655534"/>
                  <a:pt x="4470664" y="1683051"/>
                  <a:pt x="4470664" y="1683051"/>
                </a:cubicBezTo>
                <a:lnTo>
                  <a:pt x="5023114" y="169575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60"/>
            <a:ext cx="3614532" cy="27296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3 turističke regije</a:t>
            </a:r>
          </a:p>
          <a:p>
            <a:pPr marL="54000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srednjodalmatinski otoci</a:t>
            </a:r>
          </a:p>
          <a:p>
            <a:pPr marL="54000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obala</a:t>
            </a:r>
          </a:p>
          <a:p>
            <a:pPr marL="54000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Dalmatinska zagora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važnija središta:</a:t>
            </a:r>
          </a:p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Split , Solin, Trogir,Omiš, Makarska, Imotski</a:t>
            </a:r>
            <a:r>
              <a:rPr lang="hr-HR" altLang="sr-Latn-RS" sz="2200" dirty="0" smtClean="0"/>
              <a:t> 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Sinj</a:t>
            </a:r>
          </a:p>
        </p:txBody>
      </p:sp>
      <p:sp>
        <p:nvSpPr>
          <p:cNvPr id="28" name="Rezervirano mjesto teksta 3"/>
          <p:cNvSpPr txBox="1">
            <a:spLocks/>
          </p:cNvSpPr>
          <p:nvPr/>
        </p:nvSpPr>
        <p:spPr>
          <a:xfrm>
            <a:off x="-4514" y="4016939"/>
            <a:ext cx="9329042" cy="27296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znamenitosti: 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Dioklecijanov mauzolej – danas katedrala Sv. Duje (od 7. st), brojni muzeji i galerije (Meštrović), manifestacije Splitsko ljeto i Festival zabavne glazbe, brdo Marijan (izletište), fešta Sv. Duje (zaštitnik grada)</a:t>
            </a:r>
          </a:p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u="sng" dirty="0" smtClean="0">
                <a:solidFill>
                  <a:prstClr val="black"/>
                </a:solidFill>
              </a:rPr>
              <a:t>najprometnija hrvatska morska putnička luka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Solin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– uz rječicu </a:t>
            </a:r>
            <a:r>
              <a:rPr lang="hr-HR" altLang="sr-Latn-RS" sz="2200" b="1" dirty="0" err="1" smtClean="0"/>
              <a:t>Jadro</a:t>
            </a:r>
            <a:r>
              <a:rPr lang="hr-HR" altLang="sr-Latn-RS" sz="2200" dirty="0" smtClean="0">
                <a:solidFill>
                  <a:prstClr val="black"/>
                </a:solidFill>
              </a:rPr>
              <a:t> – predgrađe Splita</a:t>
            </a:r>
          </a:p>
          <a:p>
            <a:pPr marL="540000" lvl="1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solidFill>
                  <a:prstClr val="black"/>
                </a:solidFill>
              </a:rPr>
              <a:t>ostatci rimske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Salone</a:t>
            </a:r>
            <a:r>
              <a:rPr lang="hr-HR" altLang="sr-Latn-RS" sz="2200" dirty="0" smtClean="0">
                <a:solidFill>
                  <a:prstClr val="black"/>
                </a:solidFill>
              </a:rPr>
              <a:t>, brojni ostatci iz hrvatske prošlosti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Klis</a:t>
            </a:r>
            <a:r>
              <a:rPr lang="hr-HR" altLang="sr-Latn-RS" sz="2200" dirty="0" smtClean="0">
                <a:solidFill>
                  <a:prstClr val="black"/>
                </a:solidFill>
              </a:rPr>
              <a:t> – </a:t>
            </a:r>
            <a:r>
              <a:rPr lang="hr-HR" altLang="sr-Latn-RS" sz="2200" b="1" dirty="0" smtClean="0">
                <a:solidFill>
                  <a:prstClr val="black"/>
                </a:solidFill>
              </a:rPr>
              <a:t>utvrda</a:t>
            </a:r>
            <a:r>
              <a:rPr lang="hr-HR" altLang="sr-Latn-RS" sz="2200" dirty="0" smtClean="0">
                <a:solidFill>
                  <a:prstClr val="black"/>
                </a:solidFill>
              </a:rPr>
              <a:t> radi obrane od Osmanlija /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Kašteli</a:t>
            </a:r>
            <a:r>
              <a:rPr lang="hr-HR" altLang="sr-Latn-RS" sz="2200" dirty="0" smtClean="0">
                <a:solidFill>
                  <a:prstClr val="black"/>
                </a:solidFill>
              </a:rPr>
              <a:t> (7) – između Trogira i Splita</a:t>
            </a:r>
            <a:endParaRPr lang="hr-HR" altLang="sr-Latn-RS" sz="2200" dirty="0">
              <a:solidFill>
                <a:prstClr val="black"/>
              </a:solidFill>
            </a:endParaRPr>
          </a:p>
        </p:txBody>
      </p:sp>
      <p:sp>
        <p:nvSpPr>
          <p:cNvPr id="11" name="otoci"/>
          <p:cNvSpPr/>
          <p:nvPr/>
        </p:nvSpPr>
        <p:spPr>
          <a:xfrm>
            <a:off x="3568436" y="1795449"/>
            <a:ext cx="5023114" cy="2152620"/>
          </a:xfrm>
          <a:custGeom>
            <a:avLst/>
            <a:gdLst>
              <a:gd name="connsiteX0" fmla="*/ 5023114 w 5023114"/>
              <a:gd name="connsiteY0" fmla="*/ 1568302 h 2030221"/>
              <a:gd name="connsiteX1" fmla="*/ 4807214 w 5023114"/>
              <a:gd name="connsiteY1" fmla="*/ 1460352 h 2030221"/>
              <a:gd name="connsiteX2" fmla="*/ 4642114 w 5023114"/>
              <a:gd name="connsiteY2" fmla="*/ 1327002 h 2030221"/>
              <a:gd name="connsiteX3" fmla="*/ 4470664 w 5023114"/>
              <a:gd name="connsiteY3" fmla="*/ 1238102 h 2030221"/>
              <a:gd name="connsiteX4" fmla="*/ 4267464 w 5023114"/>
              <a:gd name="connsiteY4" fmla="*/ 1034902 h 2030221"/>
              <a:gd name="connsiteX5" fmla="*/ 4172214 w 5023114"/>
              <a:gd name="connsiteY5" fmla="*/ 825352 h 2030221"/>
              <a:gd name="connsiteX6" fmla="*/ 3969014 w 5023114"/>
              <a:gd name="connsiteY6" fmla="*/ 622152 h 2030221"/>
              <a:gd name="connsiteX7" fmla="*/ 3765814 w 5023114"/>
              <a:gd name="connsiteY7" fmla="*/ 501502 h 2030221"/>
              <a:gd name="connsiteX8" fmla="*/ 3391164 w 5023114"/>
              <a:gd name="connsiteY8" fmla="*/ 330052 h 2030221"/>
              <a:gd name="connsiteX9" fmla="*/ 3137164 w 5023114"/>
              <a:gd name="connsiteY9" fmla="*/ 234802 h 2030221"/>
              <a:gd name="connsiteX10" fmla="*/ 3010164 w 5023114"/>
              <a:gd name="connsiteY10" fmla="*/ 139552 h 2030221"/>
              <a:gd name="connsiteX11" fmla="*/ 2864114 w 5023114"/>
              <a:gd name="connsiteY11" fmla="*/ 12552 h 2030221"/>
              <a:gd name="connsiteX12" fmla="*/ 2781564 w 5023114"/>
              <a:gd name="connsiteY12" fmla="*/ 12552 h 2030221"/>
              <a:gd name="connsiteX13" fmla="*/ 2533914 w 5023114"/>
              <a:gd name="connsiteY13" fmla="*/ 82402 h 2030221"/>
              <a:gd name="connsiteX14" fmla="*/ 2254514 w 5023114"/>
              <a:gd name="connsiteY14" fmla="*/ 63352 h 2030221"/>
              <a:gd name="connsiteX15" fmla="*/ 1981464 w 5023114"/>
              <a:gd name="connsiteY15" fmla="*/ 57002 h 2030221"/>
              <a:gd name="connsiteX16" fmla="*/ 1702064 w 5023114"/>
              <a:gd name="connsiteY16" fmla="*/ 57002 h 2030221"/>
              <a:gd name="connsiteX17" fmla="*/ 1549664 w 5023114"/>
              <a:gd name="connsiteY17" fmla="*/ 82402 h 2030221"/>
              <a:gd name="connsiteX18" fmla="*/ 1321064 w 5023114"/>
              <a:gd name="connsiteY18" fmla="*/ 412602 h 2030221"/>
              <a:gd name="connsiteX19" fmla="*/ 1086114 w 5023114"/>
              <a:gd name="connsiteY19" fmla="*/ 660252 h 2030221"/>
              <a:gd name="connsiteX20" fmla="*/ 419364 w 5023114"/>
              <a:gd name="connsiteY20" fmla="*/ 1117452 h 2030221"/>
              <a:gd name="connsiteX21" fmla="*/ 76464 w 5023114"/>
              <a:gd name="connsiteY21" fmla="*/ 1314302 h 2030221"/>
              <a:gd name="connsiteX22" fmla="*/ 32014 w 5023114"/>
              <a:gd name="connsiteY22" fmla="*/ 1485752 h 2030221"/>
              <a:gd name="connsiteX23" fmla="*/ 470164 w 5023114"/>
              <a:gd name="connsiteY23" fmla="*/ 1701652 h 2030221"/>
              <a:gd name="connsiteX24" fmla="*/ 1105164 w 5023114"/>
              <a:gd name="connsiteY24" fmla="*/ 1949302 h 2030221"/>
              <a:gd name="connsiteX25" fmla="*/ 1651264 w 5023114"/>
              <a:gd name="connsiteY25" fmla="*/ 2025502 h 2030221"/>
              <a:gd name="connsiteX26" fmla="*/ 2318014 w 5023114"/>
              <a:gd name="connsiteY26" fmla="*/ 1835002 h 2030221"/>
              <a:gd name="connsiteX27" fmla="*/ 3257814 w 5023114"/>
              <a:gd name="connsiteY27" fmla="*/ 1644502 h 2030221"/>
              <a:gd name="connsiteX28" fmla="*/ 3886464 w 5023114"/>
              <a:gd name="connsiteY28" fmla="*/ 1542902 h 2030221"/>
              <a:gd name="connsiteX29" fmla="*/ 4470664 w 5023114"/>
              <a:gd name="connsiteY29" fmla="*/ 1555602 h 2030221"/>
              <a:gd name="connsiteX30" fmla="*/ 5023114 w 5023114"/>
              <a:gd name="connsiteY30" fmla="*/ 1568302 h 2030221"/>
              <a:gd name="connsiteX0" fmla="*/ 5023114 w 5023114"/>
              <a:gd name="connsiteY0" fmla="*/ 1587513 h 2049432"/>
              <a:gd name="connsiteX1" fmla="*/ 4807214 w 5023114"/>
              <a:gd name="connsiteY1" fmla="*/ 1479563 h 2049432"/>
              <a:gd name="connsiteX2" fmla="*/ 4642114 w 5023114"/>
              <a:gd name="connsiteY2" fmla="*/ 1346213 h 2049432"/>
              <a:gd name="connsiteX3" fmla="*/ 4470664 w 5023114"/>
              <a:gd name="connsiteY3" fmla="*/ 1257313 h 2049432"/>
              <a:gd name="connsiteX4" fmla="*/ 4267464 w 5023114"/>
              <a:gd name="connsiteY4" fmla="*/ 1054113 h 2049432"/>
              <a:gd name="connsiteX5" fmla="*/ 4172214 w 5023114"/>
              <a:gd name="connsiteY5" fmla="*/ 844563 h 2049432"/>
              <a:gd name="connsiteX6" fmla="*/ 3969014 w 5023114"/>
              <a:gd name="connsiteY6" fmla="*/ 641363 h 2049432"/>
              <a:gd name="connsiteX7" fmla="*/ 3765814 w 5023114"/>
              <a:gd name="connsiteY7" fmla="*/ 520713 h 2049432"/>
              <a:gd name="connsiteX8" fmla="*/ 3391164 w 5023114"/>
              <a:gd name="connsiteY8" fmla="*/ 349263 h 2049432"/>
              <a:gd name="connsiteX9" fmla="*/ 3137164 w 5023114"/>
              <a:gd name="connsiteY9" fmla="*/ 254013 h 2049432"/>
              <a:gd name="connsiteX10" fmla="*/ 3010164 w 5023114"/>
              <a:gd name="connsiteY10" fmla="*/ 158763 h 2049432"/>
              <a:gd name="connsiteX11" fmla="*/ 2864114 w 5023114"/>
              <a:gd name="connsiteY11" fmla="*/ 31763 h 2049432"/>
              <a:gd name="connsiteX12" fmla="*/ 2781564 w 5023114"/>
              <a:gd name="connsiteY12" fmla="*/ 31763 h 2049432"/>
              <a:gd name="connsiteX13" fmla="*/ 2533914 w 5023114"/>
              <a:gd name="connsiteY13" fmla="*/ 101613 h 2049432"/>
              <a:gd name="connsiteX14" fmla="*/ 2254514 w 5023114"/>
              <a:gd name="connsiteY14" fmla="*/ 82563 h 2049432"/>
              <a:gd name="connsiteX15" fmla="*/ 2014802 w 5023114"/>
              <a:gd name="connsiteY15" fmla="*/ 13 h 2049432"/>
              <a:gd name="connsiteX16" fmla="*/ 1702064 w 5023114"/>
              <a:gd name="connsiteY16" fmla="*/ 76213 h 2049432"/>
              <a:gd name="connsiteX17" fmla="*/ 1549664 w 5023114"/>
              <a:gd name="connsiteY17" fmla="*/ 101613 h 2049432"/>
              <a:gd name="connsiteX18" fmla="*/ 1321064 w 5023114"/>
              <a:gd name="connsiteY18" fmla="*/ 431813 h 2049432"/>
              <a:gd name="connsiteX19" fmla="*/ 1086114 w 5023114"/>
              <a:gd name="connsiteY19" fmla="*/ 679463 h 2049432"/>
              <a:gd name="connsiteX20" fmla="*/ 419364 w 5023114"/>
              <a:gd name="connsiteY20" fmla="*/ 1136663 h 2049432"/>
              <a:gd name="connsiteX21" fmla="*/ 76464 w 5023114"/>
              <a:gd name="connsiteY21" fmla="*/ 1333513 h 2049432"/>
              <a:gd name="connsiteX22" fmla="*/ 32014 w 5023114"/>
              <a:gd name="connsiteY22" fmla="*/ 1504963 h 2049432"/>
              <a:gd name="connsiteX23" fmla="*/ 470164 w 5023114"/>
              <a:gd name="connsiteY23" fmla="*/ 1720863 h 2049432"/>
              <a:gd name="connsiteX24" fmla="*/ 1105164 w 5023114"/>
              <a:gd name="connsiteY24" fmla="*/ 1968513 h 2049432"/>
              <a:gd name="connsiteX25" fmla="*/ 1651264 w 5023114"/>
              <a:gd name="connsiteY25" fmla="*/ 2044713 h 2049432"/>
              <a:gd name="connsiteX26" fmla="*/ 2318014 w 5023114"/>
              <a:gd name="connsiteY26" fmla="*/ 1854213 h 2049432"/>
              <a:gd name="connsiteX27" fmla="*/ 3257814 w 5023114"/>
              <a:gd name="connsiteY27" fmla="*/ 1663713 h 2049432"/>
              <a:gd name="connsiteX28" fmla="*/ 3886464 w 5023114"/>
              <a:gd name="connsiteY28" fmla="*/ 1562113 h 2049432"/>
              <a:gd name="connsiteX29" fmla="*/ 4470664 w 5023114"/>
              <a:gd name="connsiteY29" fmla="*/ 1574813 h 2049432"/>
              <a:gd name="connsiteX30" fmla="*/ 5023114 w 5023114"/>
              <a:gd name="connsiteY30" fmla="*/ 1587513 h 2049432"/>
              <a:gd name="connsiteX0" fmla="*/ 5023114 w 5023114"/>
              <a:gd name="connsiteY0" fmla="*/ 1587928 h 2049847"/>
              <a:gd name="connsiteX1" fmla="*/ 4807214 w 5023114"/>
              <a:gd name="connsiteY1" fmla="*/ 1479978 h 2049847"/>
              <a:gd name="connsiteX2" fmla="*/ 4642114 w 5023114"/>
              <a:gd name="connsiteY2" fmla="*/ 1346628 h 2049847"/>
              <a:gd name="connsiteX3" fmla="*/ 4470664 w 5023114"/>
              <a:gd name="connsiteY3" fmla="*/ 1257728 h 2049847"/>
              <a:gd name="connsiteX4" fmla="*/ 4267464 w 5023114"/>
              <a:gd name="connsiteY4" fmla="*/ 1054528 h 2049847"/>
              <a:gd name="connsiteX5" fmla="*/ 4172214 w 5023114"/>
              <a:gd name="connsiteY5" fmla="*/ 844978 h 2049847"/>
              <a:gd name="connsiteX6" fmla="*/ 3969014 w 5023114"/>
              <a:gd name="connsiteY6" fmla="*/ 641778 h 2049847"/>
              <a:gd name="connsiteX7" fmla="*/ 3765814 w 5023114"/>
              <a:gd name="connsiteY7" fmla="*/ 521128 h 2049847"/>
              <a:gd name="connsiteX8" fmla="*/ 3391164 w 5023114"/>
              <a:gd name="connsiteY8" fmla="*/ 349678 h 2049847"/>
              <a:gd name="connsiteX9" fmla="*/ 3137164 w 5023114"/>
              <a:gd name="connsiteY9" fmla="*/ 254428 h 2049847"/>
              <a:gd name="connsiteX10" fmla="*/ 3010164 w 5023114"/>
              <a:gd name="connsiteY10" fmla="*/ 159178 h 2049847"/>
              <a:gd name="connsiteX11" fmla="*/ 2864114 w 5023114"/>
              <a:gd name="connsiteY11" fmla="*/ 32178 h 2049847"/>
              <a:gd name="connsiteX12" fmla="*/ 2781564 w 5023114"/>
              <a:gd name="connsiteY12" fmla="*/ 32178 h 2049847"/>
              <a:gd name="connsiteX13" fmla="*/ 2533914 w 5023114"/>
              <a:gd name="connsiteY13" fmla="*/ 102028 h 2049847"/>
              <a:gd name="connsiteX14" fmla="*/ 2254514 w 5023114"/>
              <a:gd name="connsiteY14" fmla="*/ 82978 h 2049847"/>
              <a:gd name="connsiteX15" fmla="*/ 2014802 w 5023114"/>
              <a:gd name="connsiteY15" fmla="*/ 428 h 2049847"/>
              <a:gd name="connsiteX16" fmla="*/ 1763977 w 5023114"/>
              <a:gd name="connsiteY16" fmla="*/ 52816 h 2049847"/>
              <a:gd name="connsiteX17" fmla="*/ 1549664 w 5023114"/>
              <a:gd name="connsiteY17" fmla="*/ 102028 h 2049847"/>
              <a:gd name="connsiteX18" fmla="*/ 1321064 w 5023114"/>
              <a:gd name="connsiteY18" fmla="*/ 432228 h 2049847"/>
              <a:gd name="connsiteX19" fmla="*/ 1086114 w 5023114"/>
              <a:gd name="connsiteY19" fmla="*/ 679878 h 2049847"/>
              <a:gd name="connsiteX20" fmla="*/ 419364 w 5023114"/>
              <a:gd name="connsiteY20" fmla="*/ 1137078 h 2049847"/>
              <a:gd name="connsiteX21" fmla="*/ 76464 w 5023114"/>
              <a:gd name="connsiteY21" fmla="*/ 1333928 h 2049847"/>
              <a:gd name="connsiteX22" fmla="*/ 32014 w 5023114"/>
              <a:gd name="connsiteY22" fmla="*/ 1505378 h 2049847"/>
              <a:gd name="connsiteX23" fmla="*/ 470164 w 5023114"/>
              <a:gd name="connsiteY23" fmla="*/ 1721278 h 2049847"/>
              <a:gd name="connsiteX24" fmla="*/ 1105164 w 5023114"/>
              <a:gd name="connsiteY24" fmla="*/ 1968928 h 2049847"/>
              <a:gd name="connsiteX25" fmla="*/ 1651264 w 5023114"/>
              <a:gd name="connsiteY25" fmla="*/ 2045128 h 2049847"/>
              <a:gd name="connsiteX26" fmla="*/ 2318014 w 5023114"/>
              <a:gd name="connsiteY26" fmla="*/ 1854628 h 2049847"/>
              <a:gd name="connsiteX27" fmla="*/ 3257814 w 5023114"/>
              <a:gd name="connsiteY27" fmla="*/ 1664128 h 2049847"/>
              <a:gd name="connsiteX28" fmla="*/ 3886464 w 5023114"/>
              <a:gd name="connsiteY28" fmla="*/ 1562528 h 2049847"/>
              <a:gd name="connsiteX29" fmla="*/ 4470664 w 5023114"/>
              <a:gd name="connsiteY29" fmla="*/ 1575228 h 2049847"/>
              <a:gd name="connsiteX30" fmla="*/ 5023114 w 5023114"/>
              <a:gd name="connsiteY30" fmla="*/ 1587928 h 2049847"/>
              <a:gd name="connsiteX0" fmla="*/ 5023114 w 5023114"/>
              <a:gd name="connsiteY0" fmla="*/ 1568303 h 2030222"/>
              <a:gd name="connsiteX1" fmla="*/ 4807214 w 5023114"/>
              <a:gd name="connsiteY1" fmla="*/ 1460353 h 2030222"/>
              <a:gd name="connsiteX2" fmla="*/ 4642114 w 5023114"/>
              <a:gd name="connsiteY2" fmla="*/ 1327003 h 2030222"/>
              <a:gd name="connsiteX3" fmla="*/ 4470664 w 5023114"/>
              <a:gd name="connsiteY3" fmla="*/ 1238103 h 2030222"/>
              <a:gd name="connsiteX4" fmla="*/ 4267464 w 5023114"/>
              <a:gd name="connsiteY4" fmla="*/ 1034903 h 2030222"/>
              <a:gd name="connsiteX5" fmla="*/ 4172214 w 5023114"/>
              <a:gd name="connsiteY5" fmla="*/ 825353 h 2030222"/>
              <a:gd name="connsiteX6" fmla="*/ 3969014 w 5023114"/>
              <a:gd name="connsiteY6" fmla="*/ 622153 h 2030222"/>
              <a:gd name="connsiteX7" fmla="*/ 3765814 w 5023114"/>
              <a:gd name="connsiteY7" fmla="*/ 501503 h 2030222"/>
              <a:gd name="connsiteX8" fmla="*/ 3391164 w 5023114"/>
              <a:gd name="connsiteY8" fmla="*/ 330053 h 2030222"/>
              <a:gd name="connsiteX9" fmla="*/ 3137164 w 5023114"/>
              <a:gd name="connsiteY9" fmla="*/ 234803 h 2030222"/>
              <a:gd name="connsiteX10" fmla="*/ 3010164 w 5023114"/>
              <a:gd name="connsiteY10" fmla="*/ 139553 h 2030222"/>
              <a:gd name="connsiteX11" fmla="*/ 2864114 w 5023114"/>
              <a:gd name="connsiteY11" fmla="*/ 12553 h 2030222"/>
              <a:gd name="connsiteX12" fmla="*/ 2781564 w 5023114"/>
              <a:gd name="connsiteY12" fmla="*/ 12553 h 2030222"/>
              <a:gd name="connsiteX13" fmla="*/ 2533914 w 5023114"/>
              <a:gd name="connsiteY13" fmla="*/ 82403 h 2030222"/>
              <a:gd name="connsiteX14" fmla="*/ 2254514 w 5023114"/>
              <a:gd name="connsiteY14" fmla="*/ 63353 h 2030222"/>
              <a:gd name="connsiteX15" fmla="*/ 2048139 w 5023114"/>
              <a:gd name="connsiteY15" fmla="*/ 14141 h 2030222"/>
              <a:gd name="connsiteX16" fmla="*/ 1763977 w 5023114"/>
              <a:gd name="connsiteY16" fmla="*/ 33191 h 2030222"/>
              <a:gd name="connsiteX17" fmla="*/ 1549664 w 5023114"/>
              <a:gd name="connsiteY17" fmla="*/ 82403 h 2030222"/>
              <a:gd name="connsiteX18" fmla="*/ 1321064 w 5023114"/>
              <a:gd name="connsiteY18" fmla="*/ 412603 h 2030222"/>
              <a:gd name="connsiteX19" fmla="*/ 1086114 w 5023114"/>
              <a:gd name="connsiteY19" fmla="*/ 660253 h 2030222"/>
              <a:gd name="connsiteX20" fmla="*/ 419364 w 5023114"/>
              <a:gd name="connsiteY20" fmla="*/ 1117453 h 2030222"/>
              <a:gd name="connsiteX21" fmla="*/ 76464 w 5023114"/>
              <a:gd name="connsiteY21" fmla="*/ 1314303 h 2030222"/>
              <a:gd name="connsiteX22" fmla="*/ 32014 w 5023114"/>
              <a:gd name="connsiteY22" fmla="*/ 1485753 h 2030222"/>
              <a:gd name="connsiteX23" fmla="*/ 470164 w 5023114"/>
              <a:gd name="connsiteY23" fmla="*/ 1701653 h 2030222"/>
              <a:gd name="connsiteX24" fmla="*/ 1105164 w 5023114"/>
              <a:gd name="connsiteY24" fmla="*/ 1949303 h 2030222"/>
              <a:gd name="connsiteX25" fmla="*/ 1651264 w 5023114"/>
              <a:gd name="connsiteY25" fmla="*/ 2025503 h 2030222"/>
              <a:gd name="connsiteX26" fmla="*/ 2318014 w 5023114"/>
              <a:gd name="connsiteY26" fmla="*/ 1835003 h 2030222"/>
              <a:gd name="connsiteX27" fmla="*/ 3257814 w 5023114"/>
              <a:gd name="connsiteY27" fmla="*/ 1644503 h 2030222"/>
              <a:gd name="connsiteX28" fmla="*/ 3886464 w 5023114"/>
              <a:gd name="connsiteY28" fmla="*/ 1542903 h 2030222"/>
              <a:gd name="connsiteX29" fmla="*/ 4470664 w 5023114"/>
              <a:gd name="connsiteY29" fmla="*/ 1555603 h 2030222"/>
              <a:gd name="connsiteX30" fmla="*/ 5023114 w 5023114"/>
              <a:gd name="connsiteY30" fmla="*/ 1568303 h 2030222"/>
              <a:gd name="connsiteX0" fmla="*/ 5023114 w 5023114"/>
              <a:gd name="connsiteY0" fmla="*/ 1691434 h 2153353"/>
              <a:gd name="connsiteX1" fmla="*/ 4807214 w 5023114"/>
              <a:gd name="connsiteY1" fmla="*/ 1583484 h 2153353"/>
              <a:gd name="connsiteX2" fmla="*/ 4642114 w 5023114"/>
              <a:gd name="connsiteY2" fmla="*/ 1450134 h 2153353"/>
              <a:gd name="connsiteX3" fmla="*/ 4470664 w 5023114"/>
              <a:gd name="connsiteY3" fmla="*/ 1361234 h 2153353"/>
              <a:gd name="connsiteX4" fmla="*/ 4267464 w 5023114"/>
              <a:gd name="connsiteY4" fmla="*/ 1158034 h 2153353"/>
              <a:gd name="connsiteX5" fmla="*/ 4172214 w 5023114"/>
              <a:gd name="connsiteY5" fmla="*/ 948484 h 2153353"/>
              <a:gd name="connsiteX6" fmla="*/ 3969014 w 5023114"/>
              <a:gd name="connsiteY6" fmla="*/ 745284 h 2153353"/>
              <a:gd name="connsiteX7" fmla="*/ 3765814 w 5023114"/>
              <a:gd name="connsiteY7" fmla="*/ 624634 h 2153353"/>
              <a:gd name="connsiteX8" fmla="*/ 3391164 w 5023114"/>
              <a:gd name="connsiteY8" fmla="*/ 453184 h 2153353"/>
              <a:gd name="connsiteX9" fmla="*/ 3137164 w 5023114"/>
              <a:gd name="connsiteY9" fmla="*/ 357934 h 2153353"/>
              <a:gd name="connsiteX10" fmla="*/ 3010164 w 5023114"/>
              <a:gd name="connsiteY10" fmla="*/ 262684 h 2153353"/>
              <a:gd name="connsiteX11" fmla="*/ 2864114 w 5023114"/>
              <a:gd name="connsiteY11" fmla="*/ 135684 h 2153353"/>
              <a:gd name="connsiteX12" fmla="*/ 2781564 w 5023114"/>
              <a:gd name="connsiteY12" fmla="*/ 135684 h 2153353"/>
              <a:gd name="connsiteX13" fmla="*/ 2533914 w 5023114"/>
              <a:gd name="connsiteY13" fmla="*/ 205534 h 2153353"/>
              <a:gd name="connsiteX14" fmla="*/ 2249752 w 5023114"/>
              <a:gd name="connsiteY14" fmla="*/ 746 h 2153353"/>
              <a:gd name="connsiteX15" fmla="*/ 2048139 w 5023114"/>
              <a:gd name="connsiteY15" fmla="*/ 137272 h 2153353"/>
              <a:gd name="connsiteX16" fmla="*/ 1763977 w 5023114"/>
              <a:gd name="connsiteY16" fmla="*/ 156322 h 2153353"/>
              <a:gd name="connsiteX17" fmla="*/ 1549664 w 5023114"/>
              <a:gd name="connsiteY17" fmla="*/ 205534 h 2153353"/>
              <a:gd name="connsiteX18" fmla="*/ 1321064 w 5023114"/>
              <a:gd name="connsiteY18" fmla="*/ 535734 h 2153353"/>
              <a:gd name="connsiteX19" fmla="*/ 1086114 w 5023114"/>
              <a:gd name="connsiteY19" fmla="*/ 783384 h 2153353"/>
              <a:gd name="connsiteX20" fmla="*/ 419364 w 5023114"/>
              <a:gd name="connsiteY20" fmla="*/ 1240584 h 2153353"/>
              <a:gd name="connsiteX21" fmla="*/ 76464 w 5023114"/>
              <a:gd name="connsiteY21" fmla="*/ 1437434 h 2153353"/>
              <a:gd name="connsiteX22" fmla="*/ 32014 w 5023114"/>
              <a:gd name="connsiteY22" fmla="*/ 1608884 h 2153353"/>
              <a:gd name="connsiteX23" fmla="*/ 470164 w 5023114"/>
              <a:gd name="connsiteY23" fmla="*/ 1824784 h 2153353"/>
              <a:gd name="connsiteX24" fmla="*/ 1105164 w 5023114"/>
              <a:gd name="connsiteY24" fmla="*/ 2072434 h 2153353"/>
              <a:gd name="connsiteX25" fmla="*/ 1651264 w 5023114"/>
              <a:gd name="connsiteY25" fmla="*/ 2148634 h 2153353"/>
              <a:gd name="connsiteX26" fmla="*/ 2318014 w 5023114"/>
              <a:gd name="connsiteY26" fmla="*/ 1958134 h 2153353"/>
              <a:gd name="connsiteX27" fmla="*/ 3257814 w 5023114"/>
              <a:gd name="connsiteY27" fmla="*/ 1767634 h 2153353"/>
              <a:gd name="connsiteX28" fmla="*/ 3886464 w 5023114"/>
              <a:gd name="connsiteY28" fmla="*/ 1666034 h 2153353"/>
              <a:gd name="connsiteX29" fmla="*/ 4470664 w 5023114"/>
              <a:gd name="connsiteY29" fmla="*/ 1678734 h 2153353"/>
              <a:gd name="connsiteX30" fmla="*/ 5023114 w 5023114"/>
              <a:gd name="connsiteY30" fmla="*/ 1691434 h 2153353"/>
              <a:gd name="connsiteX0" fmla="*/ 5023114 w 5023114"/>
              <a:gd name="connsiteY0" fmla="*/ 1692266 h 2154185"/>
              <a:gd name="connsiteX1" fmla="*/ 4807214 w 5023114"/>
              <a:gd name="connsiteY1" fmla="*/ 1584316 h 2154185"/>
              <a:gd name="connsiteX2" fmla="*/ 4642114 w 5023114"/>
              <a:gd name="connsiteY2" fmla="*/ 1450966 h 2154185"/>
              <a:gd name="connsiteX3" fmla="*/ 4470664 w 5023114"/>
              <a:gd name="connsiteY3" fmla="*/ 1362066 h 2154185"/>
              <a:gd name="connsiteX4" fmla="*/ 4267464 w 5023114"/>
              <a:gd name="connsiteY4" fmla="*/ 1158866 h 2154185"/>
              <a:gd name="connsiteX5" fmla="*/ 4172214 w 5023114"/>
              <a:gd name="connsiteY5" fmla="*/ 949316 h 2154185"/>
              <a:gd name="connsiteX6" fmla="*/ 3969014 w 5023114"/>
              <a:gd name="connsiteY6" fmla="*/ 746116 h 2154185"/>
              <a:gd name="connsiteX7" fmla="*/ 3765814 w 5023114"/>
              <a:gd name="connsiteY7" fmla="*/ 625466 h 2154185"/>
              <a:gd name="connsiteX8" fmla="*/ 3391164 w 5023114"/>
              <a:gd name="connsiteY8" fmla="*/ 454016 h 2154185"/>
              <a:gd name="connsiteX9" fmla="*/ 3137164 w 5023114"/>
              <a:gd name="connsiteY9" fmla="*/ 358766 h 2154185"/>
              <a:gd name="connsiteX10" fmla="*/ 3010164 w 5023114"/>
              <a:gd name="connsiteY10" fmla="*/ 263516 h 2154185"/>
              <a:gd name="connsiteX11" fmla="*/ 2864114 w 5023114"/>
              <a:gd name="connsiteY11" fmla="*/ 136516 h 2154185"/>
              <a:gd name="connsiteX12" fmla="*/ 2781564 w 5023114"/>
              <a:gd name="connsiteY12" fmla="*/ 136516 h 2154185"/>
              <a:gd name="connsiteX13" fmla="*/ 2543439 w 5023114"/>
              <a:gd name="connsiteY13" fmla="*/ 68254 h 2154185"/>
              <a:gd name="connsiteX14" fmla="*/ 2249752 w 5023114"/>
              <a:gd name="connsiteY14" fmla="*/ 1578 h 2154185"/>
              <a:gd name="connsiteX15" fmla="*/ 2048139 w 5023114"/>
              <a:gd name="connsiteY15" fmla="*/ 138104 h 2154185"/>
              <a:gd name="connsiteX16" fmla="*/ 1763977 w 5023114"/>
              <a:gd name="connsiteY16" fmla="*/ 157154 h 2154185"/>
              <a:gd name="connsiteX17" fmla="*/ 1549664 w 5023114"/>
              <a:gd name="connsiteY17" fmla="*/ 206366 h 2154185"/>
              <a:gd name="connsiteX18" fmla="*/ 1321064 w 5023114"/>
              <a:gd name="connsiteY18" fmla="*/ 536566 h 2154185"/>
              <a:gd name="connsiteX19" fmla="*/ 1086114 w 5023114"/>
              <a:gd name="connsiteY19" fmla="*/ 784216 h 2154185"/>
              <a:gd name="connsiteX20" fmla="*/ 419364 w 5023114"/>
              <a:gd name="connsiteY20" fmla="*/ 1241416 h 2154185"/>
              <a:gd name="connsiteX21" fmla="*/ 76464 w 5023114"/>
              <a:gd name="connsiteY21" fmla="*/ 1438266 h 2154185"/>
              <a:gd name="connsiteX22" fmla="*/ 32014 w 5023114"/>
              <a:gd name="connsiteY22" fmla="*/ 1609716 h 2154185"/>
              <a:gd name="connsiteX23" fmla="*/ 470164 w 5023114"/>
              <a:gd name="connsiteY23" fmla="*/ 1825616 h 2154185"/>
              <a:gd name="connsiteX24" fmla="*/ 1105164 w 5023114"/>
              <a:gd name="connsiteY24" fmla="*/ 2073266 h 2154185"/>
              <a:gd name="connsiteX25" fmla="*/ 1651264 w 5023114"/>
              <a:gd name="connsiteY25" fmla="*/ 2149466 h 2154185"/>
              <a:gd name="connsiteX26" fmla="*/ 2318014 w 5023114"/>
              <a:gd name="connsiteY26" fmla="*/ 1958966 h 2154185"/>
              <a:gd name="connsiteX27" fmla="*/ 3257814 w 5023114"/>
              <a:gd name="connsiteY27" fmla="*/ 1768466 h 2154185"/>
              <a:gd name="connsiteX28" fmla="*/ 3886464 w 5023114"/>
              <a:gd name="connsiteY28" fmla="*/ 1666866 h 2154185"/>
              <a:gd name="connsiteX29" fmla="*/ 4470664 w 5023114"/>
              <a:gd name="connsiteY29" fmla="*/ 1679566 h 2154185"/>
              <a:gd name="connsiteX30" fmla="*/ 5023114 w 5023114"/>
              <a:gd name="connsiteY30" fmla="*/ 1692266 h 2154185"/>
              <a:gd name="connsiteX0" fmla="*/ 5023114 w 5023114"/>
              <a:gd name="connsiteY0" fmla="*/ 1691601 h 2153520"/>
              <a:gd name="connsiteX1" fmla="*/ 4807214 w 5023114"/>
              <a:gd name="connsiteY1" fmla="*/ 1583651 h 2153520"/>
              <a:gd name="connsiteX2" fmla="*/ 4642114 w 5023114"/>
              <a:gd name="connsiteY2" fmla="*/ 1450301 h 2153520"/>
              <a:gd name="connsiteX3" fmla="*/ 4470664 w 5023114"/>
              <a:gd name="connsiteY3" fmla="*/ 1361401 h 2153520"/>
              <a:gd name="connsiteX4" fmla="*/ 4267464 w 5023114"/>
              <a:gd name="connsiteY4" fmla="*/ 1158201 h 2153520"/>
              <a:gd name="connsiteX5" fmla="*/ 4172214 w 5023114"/>
              <a:gd name="connsiteY5" fmla="*/ 948651 h 2153520"/>
              <a:gd name="connsiteX6" fmla="*/ 3969014 w 5023114"/>
              <a:gd name="connsiteY6" fmla="*/ 745451 h 2153520"/>
              <a:gd name="connsiteX7" fmla="*/ 3765814 w 5023114"/>
              <a:gd name="connsiteY7" fmla="*/ 624801 h 2153520"/>
              <a:gd name="connsiteX8" fmla="*/ 3391164 w 5023114"/>
              <a:gd name="connsiteY8" fmla="*/ 453351 h 2153520"/>
              <a:gd name="connsiteX9" fmla="*/ 3137164 w 5023114"/>
              <a:gd name="connsiteY9" fmla="*/ 358101 h 2153520"/>
              <a:gd name="connsiteX10" fmla="*/ 3010164 w 5023114"/>
              <a:gd name="connsiteY10" fmla="*/ 262851 h 2153520"/>
              <a:gd name="connsiteX11" fmla="*/ 2864114 w 5023114"/>
              <a:gd name="connsiteY11" fmla="*/ 135851 h 2153520"/>
              <a:gd name="connsiteX12" fmla="*/ 2781564 w 5023114"/>
              <a:gd name="connsiteY12" fmla="*/ 135851 h 2153520"/>
              <a:gd name="connsiteX13" fmla="*/ 2543439 w 5023114"/>
              <a:gd name="connsiteY13" fmla="*/ 67589 h 2153520"/>
              <a:gd name="connsiteX14" fmla="*/ 2249752 w 5023114"/>
              <a:gd name="connsiteY14" fmla="*/ 913 h 2153520"/>
              <a:gd name="connsiteX15" fmla="*/ 2029089 w 5023114"/>
              <a:gd name="connsiteY15" fmla="*/ 118389 h 2153520"/>
              <a:gd name="connsiteX16" fmla="*/ 1763977 w 5023114"/>
              <a:gd name="connsiteY16" fmla="*/ 156489 h 2153520"/>
              <a:gd name="connsiteX17" fmla="*/ 1549664 w 5023114"/>
              <a:gd name="connsiteY17" fmla="*/ 205701 h 2153520"/>
              <a:gd name="connsiteX18" fmla="*/ 1321064 w 5023114"/>
              <a:gd name="connsiteY18" fmla="*/ 535901 h 2153520"/>
              <a:gd name="connsiteX19" fmla="*/ 1086114 w 5023114"/>
              <a:gd name="connsiteY19" fmla="*/ 783551 h 2153520"/>
              <a:gd name="connsiteX20" fmla="*/ 419364 w 5023114"/>
              <a:gd name="connsiteY20" fmla="*/ 1240751 h 2153520"/>
              <a:gd name="connsiteX21" fmla="*/ 76464 w 5023114"/>
              <a:gd name="connsiteY21" fmla="*/ 1437601 h 2153520"/>
              <a:gd name="connsiteX22" fmla="*/ 32014 w 5023114"/>
              <a:gd name="connsiteY22" fmla="*/ 1609051 h 2153520"/>
              <a:gd name="connsiteX23" fmla="*/ 470164 w 5023114"/>
              <a:gd name="connsiteY23" fmla="*/ 1824951 h 2153520"/>
              <a:gd name="connsiteX24" fmla="*/ 1105164 w 5023114"/>
              <a:gd name="connsiteY24" fmla="*/ 2072601 h 2153520"/>
              <a:gd name="connsiteX25" fmla="*/ 1651264 w 5023114"/>
              <a:gd name="connsiteY25" fmla="*/ 2148801 h 2153520"/>
              <a:gd name="connsiteX26" fmla="*/ 2318014 w 5023114"/>
              <a:gd name="connsiteY26" fmla="*/ 1958301 h 2153520"/>
              <a:gd name="connsiteX27" fmla="*/ 3257814 w 5023114"/>
              <a:gd name="connsiteY27" fmla="*/ 1767801 h 2153520"/>
              <a:gd name="connsiteX28" fmla="*/ 3886464 w 5023114"/>
              <a:gd name="connsiteY28" fmla="*/ 1666201 h 2153520"/>
              <a:gd name="connsiteX29" fmla="*/ 4470664 w 5023114"/>
              <a:gd name="connsiteY29" fmla="*/ 1678901 h 2153520"/>
              <a:gd name="connsiteX30" fmla="*/ 5023114 w 5023114"/>
              <a:gd name="connsiteY30" fmla="*/ 1691601 h 2153520"/>
              <a:gd name="connsiteX0" fmla="*/ 5023114 w 5023114"/>
              <a:gd name="connsiteY0" fmla="*/ 1690717 h 2152636"/>
              <a:gd name="connsiteX1" fmla="*/ 4807214 w 5023114"/>
              <a:gd name="connsiteY1" fmla="*/ 1582767 h 2152636"/>
              <a:gd name="connsiteX2" fmla="*/ 4642114 w 5023114"/>
              <a:gd name="connsiteY2" fmla="*/ 1449417 h 2152636"/>
              <a:gd name="connsiteX3" fmla="*/ 4470664 w 5023114"/>
              <a:gd name="connsiteY3" fmla="*/ 1360517 h 2152636"/>
              <a:gd name="connsiteX4" fmla="*/ 4267464 w 5023114"/>
              <a:gd name="connsiteY4" fmla="*/ 1157317 h 2152636"/>
              <a:gd name="connsiteX5" fmla="*/ 4172214 w 5023114"/>
              <a:gd name="connsiteY5" fmla="*/ 947767 h 2152636"/>
              <a:gd name="connsiteX6" fmla="*/ 3969014 w 5023114"/>
              <a:gd name="connsiteY6" fmla="*/ 744567 h 2152636"/>
              <a:gd name="connsiteX7" fmla="*/ 3765814 w 5023114"/>
              <a:gd name="connsiteY7" fmla="*/ 623917 h 2152636"/>
              <a:gd name="connsiteX8" fmla="*/ 3391164 w 5023114"/>
              <a:gd name="connsiteY8" fmla="*/ 452467 h 2152636"/>
              <a:gd name="connsiteX9" fmla="*/ 3137164 w 5023114"/>
              <a:gd name="connsiteY9" fmla="*/ 357217 h 2152636"/>
              <a:gd name="connsiteX10" fmla="*/ 3010164 w 5023114"/>
              <a:gd name="connsiteY10" fmla="*/ 261967 h 2152636"/>
              <a:gd name="connsiteX11" fmla="*/ 2864114 w 5023114"/>
              <a:gd name="connsiteY11" fmla="*/ 134967 h 2152636"/>
              <a:gd name="connsiteX12" fmla="*/ 2781564 w 5023114"/>
              <a:gd name="connsiteY12" fmla="*/ 134967 h 2152636"/>
              <a:gd name="connsiteX13" fmla="*/ 2543439 w 5023114"/>
              <a:gd name="connsiteY13" fmla="*/ 66705 h 2152636"/>
              <a:gd name="connsiteX14" fmla="*/ 2249752 w 5023114"/>
              <a:gd name="connsiteY14" fmla="*/ 29 h 2152636"/>
              <a:gd name="connsiteX15" fmla="*/ 2024327 w 5023114"/>
              <a:gd name="connsiteY15" fmla="*/ 74642 h 2152636"/>
              <a:gd name="connsiteX16" fmla="*/ 1763977 w 5023114"/>
              <a:gd name="connsiteY16" fmla="*/ 155605 h 2152636"/>
              <a:gd name="connsiteX17" fmla="*/ 1549664 w 5023114"/>
              <a:gd name="connsiteY17" fmla="*/ 204817 h 2152636"/>
              <a:gd name="connsiteX18" fmla="*/ 1321064 w 5023114"/>
              <a:gd name="connsiteY18" fmla="*/ 535017 h 2152636"/>
              <a:gd name="connsiteX19" fmla="*/ 1086114 w 5023114"/>
              <a:gd name="connsiteY19" fmla="*/ 782667 h 2152636"/>
              <a:gd name="connsiteX20" fmla="*/ 419364 w 5023114"/>
              <a:gd name="connsiteY20" fmla="*/ 1239867 h 2152636"/>
              <a:gd name="connsiteX21" fmla="*/ 76464 w 5023114"/>
              <a:gd name="connsiteY21" fmla="*/ 1436717 h 2152636"/>
              <a:gd name="connsiteX22" fmla="*/ 32014 w 5023114"/>
              <a:gd name="connsiteY22" fmla="*/ 1608167 h 2152636"/>
              <a:gd name="connsiteX23" fmla="*/ 470164 w 5023114"/>
              <a:gd name="connsiteY23" fmla="*/ 1824067 h 2152636"/>
              <a:gd name="connsiteX24" fmla="*/ 1105164 w 5023114"/>
              <a:gd name="connsiteY24" fmla="*/ 2071717 h 2152636"/>
              <a:gd name="connsiteX25" fmla="*/ 1651264 w 5023114"/>
              <a:gd name="connsiteY25" fmla="*/ 2147917 h 2152636"/>
              <a:gd name="connsiteX26" fmla="*/ 2318014 w 5023114"/>
              <a:gd name="connsiteY26" fmla="*/ 1957417 h 2152636"/>
              <a:gd name="connsiteX27" fmla="*/ 3257814 w 5023114"/>
              <a:gd name="connsiteY27" fmla="*/ 1766917 h 2152636"/>
              <a:gd name="connsiteX28" fmla="*/ 3886464 w 5023114"/>
              <a:gd name="connsiteY28" fmla="*/ 1665317 h 2152636"/>
              <a:gd name="connsiteX29" fmla="*/ 4470664 w 5023114"/>
              <a:gd name="connsiteY29" fmla="*/ 1678017 h 2152636"/>
              <a:gd name="connsiteX30" fmla="*/ 5023114 w 5023114"/>
              <a:gd name="connsiteY30" fmla="*/ 1690717 h 2152636"/>
              <a:gd name="connsiteX0" fmla="*/ 5023114 w 5023114"/>
              <a:gd name="connsiteY0" fmla="*/ 1690717 h 2152636"/>
              <a:gd name="connsiteX1" fmla="*/ 4807214 w 5023114"/>
              <a:gd name="connsiteY1" fmla="*/ 1582767 h 2152636"/>
              <a:gd name="connsiteX2" fmla="*/ 4642114 w 5023114"/>
              <a:gd name="connsiteY2" fmla="*/ 1449417 h 2152636"/>
              <a:gd name="connsiteX3" fmla="*/ 4470664 w 5023114"/>
              <a:gd name="connsiteY3" fmla="*/ 1360517 h 2152636"/>
              <a:gd name="connsiteX4" fmla="*/ 4267464 w 5023114"/>
              <a:gd name="connsiteY4" fmla="*/ 1157317 h 2152636"/>
              <a:gd name="connsiteX5" fmla="*/ 4172214 w 5023114"/>
              <a:gd name="connsiteY5" fmla="*/ 947767 h 2152636"/>
              <a:gd name="connsiteX6" fmla="*/ 3969014 w 5023114"/>
              <a:gd name="connsiteY6" fmla="*/ 744567 h 2152636"/>
              <a:gd name="connsiteX7" fmla="*/ 3765814 w 5023114"/>
              <a:gd name="connsiteY7" fmla="*/ 623917 h 2152636"/>
              <a:gd name="connsiteX8" fmla="*/ 3391164 w 5023114"/>
              <a:gd name="connsiteY8" fmla="*/ 452467 h 2152636"/>
              <a:gd name="connsiteX9" fmla="*/ 3137164 w 5023114"/>
              <a:gd name="connsiteY9" fmla="*/ 357217 h 2152636"/>
              <a:gd name="connsiteX10" fmla="*/ 3010164 w 5023114"/>
              <a:gd name="connsiteY10" fmla="*/ 261967 h 2152636"/>
              <a:gd name="connsiteX11" fmla="*/ 2864114 w 5023114"/>
              <a:gd name="connsiteY11" fmla="*/ 134967 h 2152636"/>
              <a:gd name="connsiteX12" fmla="*/ 2781564 w 5023114"/>
              <a:gd name="connsiteY12" fmla="*/ 134967 h 2152636"/>
              <a:gd name="connsiteX13" fmla="*/ 2543439 w 5023114"/>
              <a:gd name="connsiteY13" fmla="*/ 66705 h 2152636"/>
              <a:gd name="connsiteX14" fmla="*/ 2249752 w 5023114"/>
              <a:gd name="connsiteY14" fmla="*/ 29 h 2152636"/>
              <a:gd name="connsiteX15" fmla="*/ 2024327 w 5023114"/>
              <a:gd name="connsiteY15" fmla="*/ 74642 h 2152636"/>
              <a:gd name="connsiteX16" fmla="*/ 1763977 w 5023114"/>
              <a:gd name="connsiteY16" fmla="*/ 155605 h 2152636"/>
              <a:gd name="connsiteX17" fmla="*/ 1549664 w 5023114"/>
              <a:gd name="connsiteY17" fmla="*/ 204817 h 2152636"/>
              <a:gd name="connsiteX18" fmla="*/ 1321064 w 5023114"/>
              <a:gd name="connsiteY18" fmla="*/ 535017 h 2152636"/>
              <a:gd name="connsiteX19" fmla="*/ 1086114 w 5023114"/>
              <a:gd name="connsiteY19" fmla="*/ 782667 h 2152636"/>
              <a:gd name="connsiteX20" fmla="*/ 419364 w 5023114"/>
              <a:gd name="connsiteY20" fmla="*/ 1239867 h 2152636"/>
              <a:gd name="connsiteX21" fmla="*/ 76464 w 5023114"/>
              <a:gd name="connsiteY21" fmla="*/ 1436717 h 2152636"/>
              <a:gd name="connsiteX22" fmla="*/ 32014 w 5023114"/>
              <a:gd name="connsiteY22" fmla="*/ 1608167 h 2152636"/>
              <a:gd name="connsiteX23" fmla="*/ 470164 w 5023114"/>
              <a:gd name="connsiteY23" fmla="*/ 1824067 h 2152636"/>
              <a:gd name="connsiteX24" fmla="*/ 1105164 w 5023114"/>
              <a:gd name="connsiteY24" fmla="*/ 2071717 h 2152636"/>
              <a:gd name="connsiteX25" fmla="*/ 1651264 w 5023114"/>
              <a:gd name="connsiteY25" fmla="*/ 2147917 h 2152636"/>
              <a:gd name="connsiteX26" fmla="*/ 2318014 w 5023114"/>
              <a:gd name="connsiteY26" fmla="*/ 1957417 h 2152636"/>
              <a:gd name="connsiteX27" fmla="*/ 3257814 w 5023114"/>
              <a:gd name="connsiteY27" fmla="*/ 1766917 h 2152636"/>
              <a:gd name="connsiteX28" fmla="*/ 3886464 w 5023114"/>
              <a:gd name="connsiteY28" fmla="*/ 1665317 h 2152636"/>
              <a:gd name="connsiteX29" fmla="*/ 4470664 w 5023114"/>
              <a:gd name="connsiteY29" fmla="*/ 1678017 h 2152636"/>
              <a:gd name="connsiteX30" fmla="*/ 5023114 w 5023114"/>
              <a:gd name="connsiteY30" fmla="*/ 1690717 h 2152636"/>
              <a:gd name="connsiteX0" fmla="*/ 5023114 w 5023114"/>
              <a:gd name="connsiteY0" fmla="*/ 1690717 h 2152636"/>
              <a:gd name="connsiteX1" fmla="*/ 4807214 w 5023114"/>
              <a:gd name="connsiteY1" fmla="*/ 1582767 h 2152636"/>
              <a:gd name="connsiteX2" fmla="*/ 4642114 w 5023114"/>
              <a:gd name="connsiteY2" fmla="*/ 1449417 h 2152636"/>
              <a:gd name="connsiteX3" fmla="*/ 4470664 w 5023114"/>
              <a:gd name="connsiteY3" fmla="*/ 1360517 h 2152636"/>
              <a:gd name="connsiteX4" fmla="*/ 4267464 w 5023114"/>
              <a:gd name="connsiteY4" fmla="*/ 1157317 h 2152636"/>
              <a:gd name="connsiteX5" fmla="*/ 4172214 w 5023114"/>
              <a:gd name="connsiteY5" fmla="*/ 947767 h 2152636"/>
              <a:gd name="connsiteX6" fmla="*/ 3969014 w 5023114"/>
              <a:gd name="connsiteY6" fmla="*/ 744567 h 2152636"/>
              <a:gd name="connsiteX7" fmla="*/ 3765814 w 5023114"/>
              <a:gd name="connsiteY7" fmla="*/ 623917 h 2152636"/>
              <a:gd name="connsiteX8" fmla="*/ 3391164 w 5023114"/>
              <a:gd name="connsiteY8" fmla="*/ 452467 h 2152636"/>
              <a:gd name="connsiteX9" fmla="*/ 3137164 w 5023114"/>
              <a:gd name="connsiteY9" fmla="*/ 357217 h 2152636"/>
              <a:gd name="connsiteX10" fmla="*/ 3010164 w 5023114"/>
              <a:gd name="connsiteY10" fmla="*/ 261967 h 2152636"/>
              <a:gd name="connsiteX11" fmla="*/ 2864114 w 5023114"/>
              <a:gd name="connsiteY11" fmla="*/ 134967 h 2152636"/>
              <a:gd name="connsiteX12" fmla="*/ 2781564 w 5023114"/>
              <a:gd name="connsiteY12" fmla="*/ 134967 h 2152636"/>
              <a:gd name="connsiteX13" fmla="*/ 2543439 w 5023114"/>
              <a:gd name="connsiteY13" fmla="*/ 66705 h 2152636"/>
              <a:gd name="connsiteX14" fmla="*/ 2249752 w 5023114"/>
              <a:gd name="connsiteY14" fmla="*/ 29 h 2152636"/>
              <a:gd name="connsiteX15" fmla="*/ 2024327 w 5023114"/>
              <a:gd name="connsiteY15" fmla="*/ 74642 h 2152636"/>
              <a:gd name="connsiteX16" fmla="*/ 1763977 w 5023114"/>
              <a:gd name="connsiteY16" fmla="*/ 155605 h 2152636"/>
              <a:gd name="connsiteX17" fmla="*/ 1549664 w 5023114"/>
              <a:gd name="connsiteY17" fmla="*/ 204817 h 2152636"/>
              <a:gd name="connsiteX18" fmla="*/ 1321064 w 5023114"/>
              <a:gd name="connsiteY18" fmla="*/ 535017 h 2152636"/>
              <a:gd name="connsiteX19" fmla="*/ 1086114 w 5023114"/>
              <a:gd name="connsiteY19" fmla="*/ 782667 h 2152636"/>
              <a:gd name="connsiteX20" fmla="*/ 419364 w 5023114"/>
              <a:gd name="connsiteY20" fmla="*/ 1239867 h 2152636"/>
              <a:gd name="connsiteX21" fmla="*/ 76464 w 5023114"/>
              <a:gd name="connsiteY21" fmla="*/ 1436717 h 2152636"/>
              <a:gd name="connsiteX22" fmla="*/ 32014 w 5023114"/>
              <a:gd name="connsiteY22" fmla="*/ 1608167 h 2152636"/>
              <a:gd name="connsiteX23" fmla="*/ 470164 w 5023114"/>
              <a:gd name="connsiteY23" fmla="*/ 1824067 h 2152636"/>
              <a:gd name="connsiteX24" fmla="*/ 1105164 w 5023114"/>
              <a:gd name="connsiteY24" fmla="*/ 2071717 h 2152636"/>
              <a:gd name="connsiteX25" fmla="*/ 1651264 w 5023114"/>
              <a:gd name="connsiteY25" fmla="*/ 2147917 h 2152636"/>
              <a:gd name="connsiteX26" fmla="*/ 2318014 w 5023114"/>
              <a:gd name="connsiteY26" fmla="*/ 1957417 h 2152636"/>
              <a:gd name="connsiteX27" fmla="*/ 3257814 w 5023114"/>
              <a:gd name="connsiteY27" fmla="*/ 1766917 h 2152636"/>
              <a:gd name="connsiteX28" fmla="*/ 3886464 w 5023114"/>
              <a:gd name="connsiteY28" fmla="*/ 1665317 h 2152636"/>
              <a:gd name="connsiteX29" fmla="*/ 4470664 w 5023114"/>
              <a:gd name="connsiteY29" fmla="*/ 1678017 h 2152636"/>
              <a:gd name="connsiteX30" fmla="*/ 5023114 w 5023114"/>
              <a:gd name="connsiteY30" fmla="*/ 1690717 h 2152636"/>
              <a:gd name="connsiteX0" fmla="*/ 5023114 w 5023114"/>
              <a:gd name="connsiteY0" fmla="*/ 1719281 h 2181200"/>
              <a:gd name="connsiteX1" fmla="*/ 4807214 w 5023114"/>
              <a:gd name="connsiteY1" fmla="*/ 1611331 h 2181200"/>
              <a:gd name="connsiteX2" fmla="*/ 4642114 w 5023114"/>
              <a:gd name="connsiteY2" fmla="*/ 1477981 h 2181200"/>
              <a:gd name="connsiteX3" fmla="*/ 4470664 w 5023114"/>
              <a:gd name="connsiteY3" fmla="*/ 1389081 h 2181200"/>
              <a:gd name="connsiteX4" fmla="*/ 4267464 w 5023114"/>
              <a:gd name="connsiteY4" fmla="*/ 1185881 h 2181200"/>
              <a:gd name="connsiteX5" fmla="*/ 4172214 w 5023114"/>
              <a:gd name="connsiteY5" fmla="*/ 976331 h 2181200"/>
              <a:gd name="connsiteX6" fmla="*/ 3969014 w 5023114"/>
              <a:gd name="connsiteY6" fmla="*/ 773131 h 2181200"/>
              <a:gd name="connsiteX7" fmla="*/ 3765814 w 5023114"/>
              <a:gd name="connsiteY7" fmla="*/ 652481 h 2181200"/>
              <a:gd name="connsiteX8" fmla="*/ 3391164 w 5023114"/>
              <a:gd name="connsiteY8" fmla="*/ 481031 h 2181200"/>
              <a:gd name="connsiteX9" fmla="*/ 3137164 w 5023114"/>
              <a:gd name="connsiteY9" fmla="*/ 385781 h 2181200"/>
              <a:gd name="connsiteX10" fmla="*/ 3010164 w 5023114"/>
              <a:gd name="connsiteY10" fmla="*/ 290531 h 2181200"/>
              <a:gd name="connsiteX11" fmla="*/ 2864114 w 5023114"/>
              <a:gd name="connsiteY11" fmla="*/ 163531 h 2181200"/>
              <a:gd name="connsiteX12" fmla="*/ 2781564 w 5023114"/>
              <a:gd name="connsiteY12" fmla="*/ 163531 h 2181200"/>
              <a:gd name="connsiteX13" fmla="*/ 2543439 w 5023114"/>
              <a:gd name="connsiteY13" fmla="*/ 95269 h 2181200"/>
              <a:gd name="connsiteX14" fmla="*/ 2316427 w 5023114"/>
              <a:gd name="connsiteY14" fmla="*/ 18 h 2181200"/>
              <a:gd name="connsiteX15" fmla="*/ 2024327 w 5023114"/>
              <a:gd name="connsiteY15" fmla="*/ 103206 h 2181200"/>
              <a:gd name="connsiteX16" fmla="*/ 1763977 w 5023114"/>
              <a:gd name="connsiteY16" fmla="*/ 184169 h 2181200"/>
              <a:gd name="connsiteX17" fmla="*/ 1549664 w 5023114"/>
              <a:gd name="connsiteY17" fmla="*/ 233381 h 2181200"/>
              <a:gd name="connsiteX18" fmla="*/ 1321064 w 5023114"/>
              <a:gd name="connsiteY18" fmla="*/ 563581 h 2181200"/>
              <a:gd name="connsiteX19" fmla="*/ 1086114 w 5023114"/>
              <a:gd name="connsiteY19" fmla="*/ 811231 h 2181200"/>
              <a:gd name="connsiteX20" fmla="*/ 419364 w 5023114"/>
              <a:gd name="connsiteY20" fmla="*/ 1268431 h 2181200"/>
              <a:gd name="connsiteX21" fmla="*/ 76464 w 5023114"/>
              <a:gd name="connsiteY21" fmla="*/ 1465281 h 2181200"/>
              <a:gd name="connsiteX22" fmla="*/ 32014 w 5023114"/>
              <a:gd name="connsiteY22" fmla="*/ 1636731 h 2181200"/>
              <a:gd name="connsiteX23" fmla="*/ 470164 w 5023114"/>
              <a:gd name="connsiteY23" fmla="*/ 1852631 h 2181200"/>
              <a:gd name="connsiteX24" fmla="*/ 1105164 w 5023114"/>
              <a:gd name="connsiteY24" fmla="*/ 2100281 h 2181200"/>
              <a:gd name="connsiteX25" fmla="*/ 1651264 w 5023114"/>
              <a:gd name="connsiteY25" fmla="*/ 2176481 h 2181200"/>
              <a:gd name="connsiteX26" fmla="*/ 2318014 w 5023114"/>
              <a:gd name="connsiteY26" fmla="*/ 1985981 h 2181200"/>
              <a:gd name="connsiteX27" fmla="*/ 3257814 w 5023114"/>
              <a:gd name="connsiteY27" fmla="*/ 1795481 h 2181200"/>
              <a:gd name="connsiteX28" fmla="*/ 3886464 w 5023114"/>
              <a:gd name="connsiteY28" fmla="*/ 1693881 h 2181200"/>
              <a:gd name="connsiteX29" fmla="*/ 4470664 w 5023114"/>
              <a:gd name="connsiteY29" fmla="*/ 1706581 h 2181200"/>
              <a:gd name="connsiteX30" fmla="*/ 5023114 w 5023114"/>
              <a:gd name="connsiteY30" fmla="*/ 1719281 h 2181200"/>
              <a:gd name="connsiteX0" fmla="*/ 5023114 w 5023114"/>
              <a:gd name="connsiteY0" fmla="*/ 1719281 h 2181200"/>
              <a:gd name="connsiteX1" fmla="*/ 4807214 w 5023114"/>
              <a:gd name="connsiteY1" fmla="*/ 1611331 h 2181200"/>
              <a:gd name="connsiteX2" fmla="*/ 4642114 w 5023114"/>
              <a:gd name="connsiteY2" fmla="*/ 1477981 h 2181200"/>
              <a:gd name="connsiteX3" fmla="*/ 4470664 w 5023114"/>
              <a:gd name="connsiteY3" fmla="*/ 1389081 h 2181200"/>
              <a:gd name="connsiteX4" fmla="*/ 4267464 w 5023114"/>
              <a:gd name="connsiteY4" fmla="*/ 1185881 h 2181200"/>
              <a:gd name="connsiteX5" fmla="*/ 4172214 w 5023114"/>
              <a:gd name="connsiteY5" fmla="*/ 976331 h 2181200"/>
              <a:gd name="connsiteX6" fmla="*/ 3969014 w 5023114"/>
              <a:gd name="connsiteY6" fmla="*/ 773131 h 2181200"/>
              <a:gd name="connsiteX7" fmla="*/ 3765814 w 5023114"/>
              <a:gd name="connsiteY7" fmla="*/ 652481 h 2181200"/>
              <a:gd name="connsiteX8" fmla="*/ 3391164 w 5023114"/>
              <a:gd name="connsiteY8" fmla="*/ 481031 h 2181200"/>
              <a:gd name="connsiteX9" fmla="*/ 3137164 w 5023114"/>
              <a:gd name="connsiteY9" fmla="*/ 385781 h 2181200"/>
              <a:gd name="connsiteX10" fmla="*/ 3010164 w 5023114"/>
              <a:gd name="connsiteY10" fmla="*/ 290531 h 2181200"/>
              <a:gd name="connsiteX11" fmla="*/ 2864114 w 5023114"/>
              <a:gd name="connsiteY11" fmla="*/ 163531 h 2181200"/>
              <a:gd name="connsiteX12" fmla="*/ 2781564 w 5023114"/>
              <a:gd name="connsiteY12" fmla="*/ 163531 h 2181200"/>
              <a:gd name="connsiteX13" fmla="*/ 2543439 w 5023114"/>
              <a:gd name="connsiteY13" fmla="*/ 95269 h 2181200"/>
              <a:gd name="connsiteX14" fmla="*/ 2316427 w 5023114"/>
              <a:gd name="connsiteY14" fmla="*/ 18 h 2181200"/>
              <a:gd name="connsiteX15" fmla="*/ 2024327 w 5023114"/>
              <a:gd name="connsiteY15" fmla="*/ 103206 h 2181200"/>
              <a:gd name="connsiteX16" fmla="*/ 1763977 w 5023114"/>
              <a:gd name="connsiteY16" fmla="*/ 184169 h 2181200"/>
              <a:gd name="connsiteX17" fmla="*/ 1549664 w 5023114"/>
              <a:gd name="connsiteY17" fmla="*/ 233381 h 2181200"/>
              <a:gd name="connsiteX18" fmla="*/ 1321064 w 5023114"/>
              <a:gd name="connsiteY18" fmla="*/ 563581 h 2181200"/>
              <a:gd name="connsiteX19" fmla="*/ 1086114 w 5023114"/>
              <a:gd name="connsiteY19" fmla="*/ 811231 h 2181200"/>
              <a:gd name="connsiteX20" fmla="*/ 419364 w 5023114"/>
              <a:gd name="connsiteY20" fmla="*/ 1268431 h 2181200"/>
              <a:gd name="connsiteX21" fmla="*/ 76464 w 5023114"/>
              <a:gd name="connsiteY21" fmla="*/ 1465281 h 2181200"/>
              <a:gd name="connsiteX22" fmla="*/ 32014 w 5023114"/>
              <a:gd name="connsiteY22" fmla="*/ 1636731 h 2181200"/>
              <a:gd name="connsiteX23" fmla="*/ 470164 w 5023114"/>
              <a:gd name="connsiteY23" fmla="*/ 1852631 h 2181200"/>
              <a:gd name="connsiteX24" fmla="*/ 1105164 w 5023114"/>
              <a:gd name="connsiteY24" fmla="*/ 2100281 h 2181200"/>
              <a:gd name="connsiteX25" fmla="*/ 1651264 w 5023114"/>
              <a:gd name="connsiteY25" fmla="*/ 2176481 h 2181200"/>
              <a:gd name="connsiteX26" fmla="*/ 2318014 w 5023114"/>
              <a:gd name="connsiteY26" fmla="*/ 1985981 h 2181200"/>
              <a:gd name="connsiteX27" fmla="*/ 3257814 w 5023114"/>
              <a:gd name="connsiteY27" fmla="*/ 1795481 h 2181200"/>
              <a:gd name="connsiteX28" fmla="*/ 3886464 w 5023114"/>
              <a:gd name="connsiteY28" fmla="*/ 1693881 h 2181200"/>
              <a:gd name="connsiteX29" fmla="*/ 4470664 w 5023114"/>
              <a:gd name="connsiteY29" fmla="*/ 1706581 h 2181200"/>
              <a:gd name="connsiteX30" fmla="*/ 5023114 w 5023114"/>
              <a:gd name="connsiteY30" fmla="*/ 1719281 h 2181200"/>
              <a:gd name="connsiteX0" fmla="*/ 5023114 w 5023114"/>
              <a:gd name="connsiteY0" fmla="*/ 1719463 h 2181382"/>
              <a:gd name="connsiteX1" fmla="*/ 4807214 w 5023114"/>
              <a:gd name="connsiteY1" fmla="*/ 1611513 h 2181382"/>
              <a:gd name="connsiteX2" fmla="*/ 4642114 w 5023114"/>
              <a:gd name="connsiteY2" fmla="*/ 1478163 h 2181382"/>
              <a:gd name="connsiteX3" fmla="*/ 4470664 w 5023114"/>
              <a:gd name="connsiteY3" fmla="*/ 1389263 h 2181382"/>
              <a:gd name="connsiteX4" fmla="*/ 4267464 w 5023114"/>
              <a:gd name="connsiteY4" fmla="*/ 1186063 h 2181382"/>
              <a:gd name="connsiteX5" fmla="*/ 4172214 w 5023114"/>
              <a:gd name="connsiteY5" fmla="*/ 976513 h 2181382"/>
              <a:gd name="connsiteX6" fmla="*/ 3969014 w 5023114"/>
              <a:gd name="connsiteY6" fmla="*/ 773313 h 2181382"/>
              <a:gd name="connsiteX7" fmla="*/ 3765814 w 5023114"/>
              <a:gd name="connsiteY7" fmla="*/ 652663 h 2181382"/>
              <a:gd name="connsiteX8" fmla="*/ 3391164 w 5023114"/>
              <a:gd name="connsiteY8" fmla="*/ 481213 h 2181382"/>
              <a:gd name="connsiteX9" fmla="*/ 3137164 w 5023114"/>
              <a:gd name="connsiteY9" fmla="*/ 385963 h 2181382"/>
              <a:gd name="connsiteX10" fmla="*/ 3010164 w 5023114"/>
              <a:gd name="connsiteY10" fmla="*/ 290713 h 2181382"/>
              <a:gd name="connsiteX11" fmla="*/ 2864114 w 5023114"/>
              <a:gd name="connsiteY11" fmla="*/ 163713 h 2181382"/>
              <a:gd name="connsiteX12" fmla="*/ 2781564 w 5023114"/>
              <a:gd name="connsiteY12" fmla="*/ 163713 h 2181382"/>
              <a:gd name="connsiteX13" fmla="*/ 2543439 w 5023114"/>
              <a:gd name="connsiteY13" fmla="*/ 95451 h 2181382"/>
              <a:gd name="connsiteX14" fmla="*/ 2316427 w 5023114"/>
              <a:gd name="connsiteY14" fmla="*/ 200 h 2181382"/>
              <a:gd name="connsiteX15" fmla="*/ 2000515 w 5023114"/>
              <a:gd name="connsiteY15" fmla="*/ 122438 h 2181382"/>
              <a:gd name="connsiteX16" fmla="*/ 1763977 w 5023114"/>
              <a:gd name="connsiteY16" fmla="*/ 184351 h 2181382"/>
              <a:gd name="connsiteX17" fmla="*/ 1549664 w 5023114"/>
              <a:gd name="connsiteY17" fmla="*/ 233563 h 2181382"/>
              <a:gd name="connsiteX18" fmla="*/ 1321064 w 5023114"/>
              <a:gd name="connsiteY18" fmla="*/ 563763 h 2181382"/>
              <a:gd name="connsiteX19" fmla="*/ 1086114 w 5023114"/>
              <a:gd name="connsiteY19" fmla="*/ 811413 h 2181382"/>
              <a:gd name="connsiteX20" fmla="*/ 419364 w 5023114"/>
              <a:gd name="connsiteY20" fmla="*/ 1268613 h 2181382"/>
              <a:gd name="connsiteX21" fmla="*/ 76464 w 5023114"/>
              <a:gd name="connsiteY21" fmla="*/ 1465463 h 2181382"/>
              <a:gd name="connsiteX22" fmla="*/ 32014 w 5023114"/>
              <a:gd name="connsiteY22" fmla="*/ 1636913 h 2181382"/>
              <a:gd name="connsiteX23" fmla="*/ 470164 w 5023114"/>
              <a:gd name="connsiteY23" fmla="*/ 1852813 h 2181382"/>
              <a:gd name="connsiteX24" fmla="*/ 1105164 w 5023114"/>
              <a:gd name="connsiteY24" fmla="*/ 2100463 h 2181382"/>
              <a:gd name="connsiteX25" fmla="*/ 1651264 w 5023114"/>
              <a:gd name="connsiteY25" fmla="*/ 2176663 h 2181382"/>
              <a:gd name="connsiteX26" fmla="*/ 2318014 w 5023114"/>
              <a:gd name="connsiteY26" fmla="*/ 1986163 h 2181382"/>
              <a:gd name="connsiteX27" fmla="*/ 3257814 w 5023114"/>
              <a:gd name="connsiteY27" fmla="*/ 1795663 h 2181382"/>
              <a:gd name="connsiteX28" fmla="*/ 3886464 w 5023114"/>
              <a:gd name="connsiteY28" fmla="*/ 1694063 h 2181382"/>
              <a:gd name="connsiteX29" fmla="*/ 4470664 w 5023114"/>
              <a:gd name="connsiteY29" fmla="*/ 1706763 h 2181382"/>
              <a:gd name="connsiteX30" fmla="*/ 5023114 w 5023114"/>
              <a:gd name="connsiteY30" fmla="*/ 1719463 h 2181382"/>
              <a:gd name="connsiteX0" fmla="*/ 5023114 w 5023114"/>
              <a:gd name="connsiteY0" fmla="*/ 1714713 h 2176632"/>
              <a:gd name="connsiteX1" fmla="*/ 4807214 w 5023114"/>
              <a:gd name="connsiteY1" fmla="*/ 1606763 h 2176632"/>
              <a:gd name="connsiteX2" fmla="*/ 4642114 w 5023114"/>
              <a:gd name="connsiteY2" fmla="*/ 1473413 h 2176632"/>
              <a:gd name="connsiteX3" fmla="*/ 4470664 w 5023114"/>
              <a:gd name="connsiteY3" fmla="*/ 1384513 h 2176632"/>
              <a:gd name="connsiteX4" fmla="*/ 4267464 w 5023114"/>
              <a:gd name="connsiteY4" fmla="*/ 1181313 h 2176632"/>
              <a:gd name="connsiteX5" fmla="*/ 4172214 w 5023114"/>
              <a:gd name="connsiteY5" fmla="*/ 971763 h 2176632"/>
              <a:gd name="connsiteX6" fmla="*/ 3969014 w 5023114"/>
              <a:gd name="connsiteY6" fmla="*/ 768563 h 2176632"/>
              <a:gd name="connsiteX7" fmla="*/ 3765814 w 5023114"/>
              <a:gd name="connsiteY7" fmla="*/ 647913 h 2176632"/>
              <a:gd name="connsiteX8" fmla="*/ 3391164 w 5023114"/>
              <a:gd name="connsiteY8" fmla="*/ 476463 h 2176632"/>
              <a:gd name="connsiteX9" fmla="*/ 3137164 w 5023114"/>
              <a:gd name="connsiteY9" fmla="*/ 381213 h 2176632"/>
              <a:gd name="connsiteX10" fmla="*/ 3010164 w 5023114"/>
              <a:gd name="connsiteY10" fmla="*/ 285963 h 2176632"/>
              <a:gd name="connsiteX11" fmla="*/ 2864114 w 5023114"/>
              <a:gd name="connsiteY11" fmla="*/ 158963 h 2176632"/>
              <a:gd name="connsiteX12" fmla="*/ 2781564 w 5023114"/>
              <a:gd name="connsiteY12" fmla="*/ 158963 h 2176632"/>
              <a:gd name="connsiteX13" fmla="*/ 2543439 w 5023114"/>
              <a:gd name="connsiteY13" fmla="*/ 90701 h 2176632"/>
              <a:gd name="connsiteX14" fmla="*/ 2249752 w 5023114"/>
              <a:gd name="connsiteY14" fmla="*/ 212 h 2176632"/>
              <a:gd name="connsiteX15" fmla="*/ 2000515 w 5023114"/>
              <a:gd name="connsiteY15" fmla="*/ 117688 h 2176632"/>
              <a:gd name="connsiteX16" fmla="*/ 1763977 w 5023114"/>
              <a:gd name="connsiteY16" fmla="*/ 179601 h 2176632"/>
              <a:gd name="connsiteX17" fmla="*/ 1549664 w 5023114"/>
              <a:gd name="connsiteY17" fmla="*/ 228813 h 2176632"/>
              <a:gd name="connsiteX18" fmla="*/ 1321064 w 5023114"/>
              <a:gd name="connsiteY18" fmla="*/ 559013 h 2176632"/>
              <a:gd name="connsiteX19" fmla="*/ 1086114 w 5023114"/>
              <a:gd name="connsiteY19" fmla="*/ 806663 h 2176632"/>
              <a:gd name="connsiteX20" fmla="*/ 419364 w 5023114"/>
              <a:gd name="connsiteY20" fmla="*/ 1263863 h 2176632"/>
              <a:gd name="connsiteX21" fmla="*/ 76464 w 5023114"/>
              <a:gd name="connsiteY21" fmla="*/ 1460713 h 2176632"/>
              <a:gd name="connsiteX22" fmla="*/ 32014 w 5023114"/>
              <a:gd name="connsiteY22" fmla="*/ 1632163 h 2176632"/>
              <a:gd name="connsiteX23" fmla="*/ 470164 w 5023114"/>
              <a:gd name="connsiteY23" fmla="*/ 1848063 h 2176632"/>
              <a:gd name="connsiteX24" fmla="*/ 1105164 w 5023114"/>
              <a:gd name="connsiteY24" fmla="*/ 2095713 h 2176632"/>
              <a:gd name="connsiteX25" fmla="*/ 1651264 w 5023114"/>
              <a:gd name="connsiteY25" fmla="*/ 2171913 h 2176632"/>
              <a:gd name="connsiteX26" fmla="*/ 2318014 w 5023114"/>
              <a:gd name="connsiteY26" fmla="*/ 1981413 h 2176632"/>
              <a:gd name="connsiteX27" fmla="*/ 3257814 w 5023114"/>
              <a:gd name="connsiteY27" fmla="*/ 1790913 h 2176632"/>
              <a:gd name="connsiteX28" fmla="*/ 3886464 w 5023114"/>
              <a:gd name="connsiteY28" fmla="*/ 1689313 h 2176632"/>
              <a:gd name="connsiteX29" fmla="*/ 4470664 w 5023114"/>
              <a:gd name="connsiteY29" fmla="*/ 1702013 h 2176632"/>
              <a:gd name="connsiteX30" fmla="*/ 5023114 w 5023114"/>
              <a:gd name="connsiteY30" fmla="*/ 1714713 h 2176632"/>
              <a:gd name="connsiteX0" fmla="*/ 5023114 w 5023114"/>
              <a:gd name="connsiteY0" fmla="*/ 1714713 h 2176632"/>
              <a:gd name="connsiteX1" fmla="*/ 4807214 w 5023114"/>
              <a:gd name="connsiteY1" fmla="*/ 1606763 h 2176632"/>
              <a:gd name="connsiteX2" fmla="*/ 4642114 w 5023114"/>
              <a:gd name="connsiteY2" fmla="*/ 1473413 h 2176632"/>
              <a:gd name="connsiteX3" fmla="*/ 4470664 w 5023114"/>
              <a:gd name="connsiteY3" fmla="*/ 1384513 h 2176632"/>
              <a:gd name="connsiteX4" fmla="*/ 4267464 w 5023114"/>
              <a:gd name="connsiteY4" fmla="*/ 1181313 h 2176632"/>
              <a:gd name="connsiteX5" fmla="*/ 4172214 w 5023114"/>
              <a:gd name="connsiteY5" fmla="*/ 971763 h 2176632"/>
              <a:gd name="connsiteX6" fmla="*/ 3969014 w 5023114"/>
              <a:gd name="connsiteY6" fmla="*/ 768563 h 2176632"/>
              <a:gd name="connsiteX7" fmla="*/ 3765814 w 5023114"/>
              <a:gd name="connsiteY7" fmla="*/ 647913 h 2176632"/>
              <a:gd name="connsiteX8" fmla="*/ 3391164 w 5023114"/>
              <a:gd name="connsiteY8" fmla="*/ 476463 h 2176632"/>
              <a:gd name="connsiteX9" fmla="*/ 3137164 w 5023114"/>
              <a:gd name="connsiteY9" fmla="*/ 381213 h 2176632"/>
              <a:gd name="connsiteX10" fmla="*/ 3010164 w 5023114"/>
              <a:gd name="connsiteY10" fmla="*/ 285963 h 2176632"/>
              <a:gd name="connsiteX11" fmla="*/ 2902214 w 5023114"/>
              <a:gd name="connsiteY11" fmla="*/ 235163 h 2176632"/>
              <a:gd name="connsiteX12" fmla="*/ 2781564 w 5023114"/>
              <a:gd name="connsiteY12" fmla="*/ 158963 h 2176632"/>
              <a:gd name="connsiteX13" fmla="*/ 2543439 w 5023114"/>
              <a:gd name="connsiteY13" fmla="*/ 90701 h 2176632"/>
              <a:gd name="connsiteX14" fmla="*/ 2249752 w 5023114"/>
              <a:gd name="connsiteY14" fmla="*/ 212 h 2176632"/>
              <a:gd name="connsiteX15" fmla="*/ 2000515 w 5023114"/>
              <a:gd name="connsiteY15" fmla="*/ 117688 h 2176632"/>
              <a:gd name="connsiteX16" fmla="*/ 1763977 w 5023114"/>
              <a:gd name="connsiteY16" fmla="*/ 179601 h 2176632"/>
              <a:gd name="connsiteX17" fmla="*/ 1549664 w 5023114"/>
              <a:gd name="connsiteY17" fmla="*/ 228813 h 2176632"/>
              <a:gd name="connsiteX18" fmla="*/ 1321064 w 5023114"/>
              <a:gd name="connsiteY18" fmla="*/ 559013 h 2176632"/>
              <a:gd name="connsiteX19" fmla="*/ 1086114 w 5023114"/>
              <a:gd name="connsiteY19" fmla="*/ 806663 h 2176632"/>
              <a:gd name="connsiteX20" fmla="*/ 419364 w 5023114"/>
              <a:gd name="connsiteY20" fmla="*/ 1263863 h 2176632"/>
              <a:gd name="connsiteX21" fmla="*/ 76464 w 5023114"/>
              <a:gd name="connsiteY21" fmla="*/ 1460713 h 2176632"/>
              <a:gd name="connsiteX22" fmla="*/ 32014 w 5023114"/>
              <a:gd name="connsiteY22" fmla="*/ 1632163 h 2176632"/>
              <a:gd name="connsiteX23" fmla="*/ 470164 w 5023114"/>
              <a:gd name="connsiteY23" fmla="*/ 1848063 h 2176632"/>
              <a:gd name="connsiteX24" fmla="*/ 1105164 w 5023114"/>
              <a:gd name="connsiteY24" fmla="*/ 2095713 h 2176632"/>
              <a:gd name="connsiteX25" fmla="*/ 1651264 w 5023114"/>
              <a:gd name="connsiteY25" fmla="*/ 2171913 h 2176632"/>
              <a:gd name="connsiteX26" fmla="*/ 2318014 w 5023114"/>
              <a:gd name="connsiteY26" fmla="*/ 1981413 h 2176632"/>
              <a:gd name="connsiteX27" fmla="*/ 3257814 w 5023114"/>
              <a:gd name="connsiteY27" fmla="*/ 1790913 h 2176632"/>
              <a:gd name="connsiteX28" fmla="*/ 3886464 w 5023114"/>
              <a:gd name="connsiteY28" fmla="*/ 1689313 h 2176632"/>
              <a:gd name="connsiteX29" fmla="*/ 4470664 w 5023114"/>
              <a:gd name="connsiteY29" fmla="*/ 1702013 h 2176632"/>
              <a:gd name="connsiteX30" fmla="*/ 5023114 w 5023114"/>
              <a:gd name="connsiteY30" fmla="*/ 1714713 h 2176632"/>
              <a:gd name="connsiteX0" fmla="*/ 5023114 w 5023114"/>
              <a:gd name="connsiteY0" fmla="*/ 1714732 h 2176651"/>
              <a:gd name="connsiteX1" fmla="*/ 4807214 w 5023114"/>
              <a:gd name="connsiteY1" fmla="*/ 1606782 h 2176651"/>
              <a:gd name="connsiteX2" fmla="*/ 4642114 w 5023114"/>
              <a:gd name="connsiteY2" fmla="*/ 1473432 h 2176651"/>
              <a:gd name="connsiteX3" fmla="*/ 4470664 w 5023114"/>
              <a:gd name="connsiteY3" fmla="*/ 1384532 h 2176651"/>
              <a:gd name="connsiteX4" fmla="*/ 4267464 w 5023114"/>
              <a:gd name="connsiteY4" fmla="*/ 1181332 h 2176651"/>
              <a:gd name="connsiteX5" fmla="*/ 4172214 w 5023114"/>
              <a:gd name="connsiteY5" fmla="*/ 971782 h 2176651"/>
              <a:gd name="connsiteX6" fmla="*/ 3969014 w 5023114"/>
              <a:gd name="connsiteY6" fmla="*/ 768582 h 2176651"/>
              <a:gd name="connsiteX7" fmla="*/ 3765814 w 5023114"/>
              <a:gd name="connsiteY7" fmla="*/ 647932 h 2176651"/>
              <a:gd name="connsiteX8" fmla="*/ 3391164 w 5023114"/>
              <a:gd name="connsiteY8" fmla="*/ 476482 h 2176651"/>
              <a:gd name="connsiteX9" fmla="*/ 3137164 w 5023114"/>
              <a:gd name="connsiteY9" fmla="*/ 381232 h 2176651"/>
              <a:gd name="connsiteX10" fmla="*/ 3010164 w 5023114"/>
              <a:gd name="connsiteY10" fmla="*/ 285982 h 2176651"/>
              <a:gd name="connsiteX11" fmla="*/ 2902214 w 5023114"/>
              <a:gd name="connsiteY11" fmla="*/ 235182 h 2176651"/>
              <a:gd name="connsiteX12" fmla="*/ 2748227 w 5023114"/>
              <a:gd name="connsiteY12" fmla="*/ 197082 h 2176651"/>
              <a:gd name="connsiteX13" fmla="*/ 2543439 w 5023114"/>
              <a:gd name="connsiteY13" fmla="*/ 90720 h 2176651"/>
              <a:gd name="connsiteX14" fmla="*/ 2249752 w 5023114"/>
              <a:gd name="connsiteY14" fmla="*/ 231 h 2176651"/>
              <a:gd name="connsiteX15" fmla="*/ 2000515 w 5023114"/>
              <a:gd name="connsiteY15" fmla="*/ 117707 h 2176651"/>
              <a:gd name="connsiteX16" fmla="*/ 1763977 w 5023114"/>
              <a:gd name="connsiteY16" fmla="*/ 179620 h 2176651"/>
              <a:gd name="connsiteX17" fmla="*/ 1549664 w 5023114"/>
              <a:gd name="connsiteY17" fmla="*/ 228832 h 2176651"/>
              <a:gd name="connsiteX18" fmla="*/ 1321064 w 5023114"/>
              <a:gd name="connsiteY18" fmla="*/ 559032 h 2176651"/>
              <a:gd name="connsiteX19" fmla="*/ 1086114 w 5023114"/>
              <a:gd name="connsiteY19" fmla="*/ 806682 h 2176651"/>
              <a:gd name="connsiteX20" fmla="*/ 419364 w 5023114"/>
              <a:gd name="connsiteY20" fmla="*/ 1263882 h 2176651"/>
              <a:gd name="connsiteX21" fmla="*/ 76464 w 5023114"/>
              <a:gd name="connsiteY21" fmla="*/ 1460732 h 2176651"/>
              <a:gd name="connsiteX22" fmla="*/ 32014 w 5023114"/>
              <a:gd name="connsiteY22" fmla="*/ 1632182 h 2176651"/>
              <a:gd name="connsiteX23" fmla="*/ 470164 w 5023114"/>
              <a:gd name="connsiteY23" fmla="*/ 1848082 h 2176651"/>
              <a:gd name="connsiteX24" fmla="*/ 1105164 w 5023114"/>
              <a:gd name="connsiteY24" fmla="*/ 2095732 h 2176651"/>
              <a:gd name="connsiteX25" fmla="*/ 1651264 w 5023114"/>
              <a:gd name="connsiteY25" fmla="*/ 2171932 h 2176651"/>
              <a:gd name="connsiteX26" fmla="*/ 2318014 w 5023114"/>
              <a:gd name="connsiteY26" fmla="*/ 1981432 h 2176651"/>
              <a:gd name="connsiteX27" fmla="*/ 3257814 w 5023114"/>
              <a:gd name="connsiteY27" fmla="*/ 1790932 h 2176651"/>
              <a:gd name="connsiteX28" fmla="*/ 3886464 w 5023114"/>
              <a:gd name="connsiteY28" fmla="*/ 1689332 h 2176651"/>
              <a:gd name="connsiteX29" fmla="*/ 4470664 w 5023114"/>
              <a:gd name="connsiteY29" fmla="*/ 1702032 h 2176651"/>
              <a:gd name="connsiteX30" fmla="*/ 5023114 w 5023114"/>
              <a:gd name="connsiteY30" fmla="*/ 1714732 h 2176651"/>
              <a:gd name="connsiteX0" fmla="*/ 5023114 w 5023114"/>
              <a:gd name="connsiteY0" fmla="*/ 1714728 h 2176647"/>
              <a:gd name="connsiteX1" fmla="*/ 4807214 w 5023114"/>
              <a:gd name="connsiteY1" fmla="*/ 1606778 h 2176647"/>
              <a:gd name="connsiteX2" fmla="*/ 4642114 w 5023114"/>
              <a:gd name="connsiteY2" fmla="*/ 1473428 h 2176647"/>
              <a:gd name="connsiteX3" fmla="*/ 4470664 w 5023114"/>
              <a:gd name="connsiteY3" fmla="*/ 1384528 h 2176647"/>
              <a:gd name="connsiteX4" fmla="*/ 4267464 w 5023114"/>
              <a:gd name="connsiteY4" fmla="*/ 1181328 h 2176647"/>
              <a:gd name="connsiteX5" fmla="*/ 4172214 w 5023114"/>
              <a:gd name="connsiteY5" fmla="*/ 971778 h 2176647"/>
              <a:gd name="connsiteX6" fmla="*/ 3969014 w 5023114"/>
              <a:gd name="connsiteY6" fmla="*/ 768578 h 2176647"/>
              <a:gd name="connsiteX7" fmla="*/ 3765814 w 5023114"/>
              <a:gd name="connsiteY7" fmla="*/ 647928 h 2176647"/>
              <a:gd name="connsiteX8" fmla="*/ 3391164 w 5023114"/>
              <a:gd name="connsiteY8" fmla="*/ 476478 h 2176647"/>
              <a:gd name="connsiteX9" fmla="*/ 3137164 w 5023114"/>
              <a:gd name="connsiteY9" fmla="*/ 381228 h 2176647"/>
              <a:gd name="connsiteX10" fmla="*/ 3010164 w 5023114"/>
              <a:gd name="connsiteY10" fmla="*/ 285978 h 2176647"/>
              <a:gd name="connsiteX11" fmla="*/ 2902214 w 5023114"/>
              <a:gd name="connsiteY11" fmla="*/ 235178 h 2176647"/>
              <a:gd name="connsiteX12" fmla="*/ 2776802 w 5023114"/>
              <a:gd name="connsiteY12" fmla="*/ 187553 h 2176647"/>
              <a:gd name="connsiteX13" fmla="*/ 2543439 w 5023114"/>
              <a:gd name="connsiteY13" fmla="*/ 90716 h 2176647"/>
              <a:gd name="connsiteX14" fmla="*/ 2249752 w 5023114"/>
              <a:gd name="connsiteY14" fmla="*/ 227 h 2176647"/>
              <a:gd name="connsiteX15" fmla="*/ 2000515 w 5023114"/>
              <a:gd name="connsiteY15" fmla="*/ 117703 h 2176647"/>
              <a:gd name="connsiteX16" fmla="*/ 1763977 w 5023114"/>
              <a:gd name="connsiteY16" fmla="*/ 179616 h 2176647"/>
              <a:gd name="connsiteX17" fmla="*/ 1549664 w 5023114"/>
              <a:gd name="connsiteY17" fmla="*/ 228828 h 2176647"/>
              <a:gd name="connsiteX18" fmla="*/ 1321064 w 5023114"/>
              <a:gd name="connsiteY18" fmla="*/ 559028 h 2176647"/>
              <a:gd name="connsiteX19" fmla="*/ 1086114 w 5023114"/>
              <a:gd name="connsiteY19" fmla="*/ 806678 h 2176647"/>
              <a:gd name="connsiteX20" fmla="*/ 419364 w 5023114"/>
              <a:gd name="connsiteY20" fmla="*/ 1263878 h 2176647"/>
              <a:gd name="connsiteX21" fmla="*/ 76464 w 5023114"/>
              <a:gd name="connsiteY21" fmla="*/ 1460728 h 2176647"/>
              <a:gd name="connsiteX22" fmla="*/ 32014 w 5023114"/>
              <a:gd name="connsiteY22" fmla="*/ 1632178 h 2176647"/>
              <a:gd name="connsiteX23" fmla="*/ 470164 w 5023114"/>
              <a:gd name="connsiteY23" fmla="*/ 1848078 h 2176647"/>
              <a:gd name="connsiteX24" fmla="*/ 1105164 w 5023114"/>
              <a:gd name="connsiteY24" fmla="*/ 2095728 h 2176647"/>
              <a:gd name="connsiteX25" fmla="*/ 1651264 w 5023114"/>
              <a:gd name="connsiteY25" fmla="*/ 2171928 h 2176647"/>
              <a:gd name="connsiteX26" fmla="*/ 2318014 w 5023114"/>
              <a:gd name="connsiteY26" fmla="*/ 1981428 h 2176647"/>
              <a:gd name="connsiteX27" fmla="*/ 3257814 w 5023114"/>
              <a:gd name="connsiteY27" fmla="*/ 1790928 h 2176647"/>
              <a:gd name="connsiteX28" fmla="*/ 3886464 w 5023114"/>
              <a:gd name="connsiteY28" fmla="*/ 1689328 h 2176647"/>
              <a:gd name="connsiteX29" fmla="*/ 4470664 w 5023114"/>
              <a:gd name="connsiteY29" fmla="*/ 1702028 h 2176647"/>
              <a:gd name="connsiteX30" fmla="*/ 5023114 w 5023114"/>
              <a:gd name="connsiteY30" fmla="*/ 1714728 h 2176647"/>
              <a:gd name="connsiteX0" fmla="*/ 5023114 w 5023114"/>
              <a:gd name="connsiteY0" fmla="*/ 1714511 h 2176430"/>
              <a:gd name="connsiteX1" fmla="*/ 4807214 w 5023114"/>
              <a:gd name="connsiteY1" fmla="*/ 1606561 h 2176430"/>
              <a:gd name="connsiteX2" fmla="*/ 4642114 w 5023114"/>
              <a:gd name="connsiteY2" fmla="*/ 1473211 h 2176430"/>
              <a:gd name="connsiteX3" fmla="*/ 4470664 w 5023114"/>
              <a:gd name="connsiteY3" fmla="*/ 1384311 h 2176430"/>
              <a:gd name="connsiteX4" fmla="*/ 4267464 w 5023114"/>
              <a:gd name="connsiteY4" fmla="*/ 1181111 h 2176430"/>
              <a:gd name="connsiteX5" fmla="*/ 4172214 w 5023114"/>
              <a:gd name="connsiteY5" fmla="*/ 971561 h 2176430"/>
              <a:gd name="connsiteX6" fmla="*/ 3969014 w 5023114"/>
              <a:gd name="connsiteY6" fmla="*/ 768361 h 2176430"/>
              <a:gd name="connsiteX7" fmla="*/ 3765814 w 5023114"/>
              <a:gd name="connsiteY7" fmla="*/ 647711 h 2176430"/>
              <a:gd name="connsiteX8" fmla="*/ 3391164 w 5023114"/>
              <a:gd name="connsiteY8" fmla="*/ 476261 h 2176430"/>
              <a:gd name="connsiteX9" fmla="*/ 3137164 w 5023114"/>
              <a:gd name="connsiteY9" fmla="*/ 381011 h 2176430"/>
              <a:gd name="connsiteX10" fmla="*/ 3010164 w 5023114"/>
              <a:gd name="connsiteY10" fmla="*/ 285761 h 2176430"/>
              <a:gd name="connsiteX11" fmla="*/ 2902214 w 5023114"/>
              <a:gd name="connsiteY11" fmla="*/ 234961 h 2176430"/>
              <a:gd name="connsiteX12" fmla="*/ 2776802 w 5023114"/>
              <a:gd name="connsiteY12" fmla="*/ 187336 h 2176430"/>
              <a:gd name="connsiteX13" fmla="*/ 2543439 w 5023114"/>
              <a:gd name="connsiteY13" fmla="*/ 90499 h 2176430"/>
              <a:gd name="connsiteX14" fmla="*/ 2560902 w 5023114"/>
              <a:gd name="connsiteY14" fmla="*/ 123837 h 2176430"/>
              <a:gd name="connsiteX15" fmla="*/ 2249752 w 5023114"/>
              <a:gd name="connsiteY15" fmla="*/ 10 h 2176430"/>
              <a:gd name="connsiteX16" fmla="*/ 2000515 w 5023114"/>
              <a:gd name="connsiteY16" fmla="*/ 117486 h 2176430"/>
              <a:gd name="connsiteX17" fmla="*/ 1763977 w 5023114"/>
              <a:gd name="connsiteY17" fmla="*/ 179399 h 2176430"/>
              <a:gd name="connsiteX18" fmla="*/ 1549664 w 5023114"/>
              <a:gd name="connsiteY18" fmla="*/ 228611 h 2176430"/>
              <a:gd name="connsiteX19" fmla="*/ 1321064 w 5023114"/>
              <a:gd name="connsiteY19" fmla="*/ 558811 h 2176430"/>
              <a:gd name="connsiteX20" fmla="*/ 1086114 w 5023114"/>
              <a:gd name="connsiteY20" fmla="*/ 806461 h 2176430"/>
              <a:gd name="connsiteX21" fmla="*/ 419364 w 5023114"/>
              <a:gd name="connsiteY21" fmla="*/ 1263661 h 2176430"/>
              <a:gd name="connsiteX22" fmla="*/ 76464 w 5023114"/>
              <a:gd name="connsiteY22" fmla="*/ 1460511 h 2176430"/>
              <a:gd name="connsiteX23" fmla="*/ 32014 w 5023114"/>
              <a:gd name="connsiteY23" fmla="*/ 1631961 h 2176430"/>
              <a:gd name="connsiteX24" fmla="*/ 470164 w 5023114"/>
              <a:gd name="connsiteY24" fmla="*/ 1847861 h 2176430"/>
              <a:gd name="connsiteX25" fmla="*/ 1105164 w 5023114"/>
              <a:gd name="connsiteY25" fmla="*/ 2095511 h 2176430"/>
              <a:gd name="connsiteX26" fmla="*/ 1651264 w 5023114"/>
              <a:gd name="connsiteY26" fmla="*/ 2171711 h 2176430"/>
              <a:gd name="connsiteX27" fmla="*/ 2318014 w 5023114"/>
              <a:gd name="connsiteY27" fmla="*/ 1981211 h 2176430"/>
              <a:gd name="connsiteX28" fmla="*/ 3257814 w 5023114"/>
              <a:gd name="connsiteY28" fmla="*/ 1790711 h 2176430"/>
              <a:gd name="connsiteX29" fmla="*/ 3886464 w 5023114"/>
              <a:gd name="connsiteY29" fmla="*/ 1689111 h 2176430"/>
              <a:gd name="connsiteX30" fmla="*/ 4470664 w 5023114"/>
              <a:gd name="connsiteY30" fmla="*/ 1701811 h 2176430"/>
              <a:gd name="connsiteX31" fmla="*/ 5023114 w 5023114"/>
              <a:gd name="connsiteY31" fmla="*/ 1714511 h 2176430"/>
              <a:gd name="connsiteX0" fmla="*/ 5023114 w 5023114"/>
              <a:gd name="connsiteY0" fmla="*/ 1714511 h 2176430"/>
              <a:gd name="connsiteX1" fmla="*/ 4807214 w 5023114"/>
              <a:gd name="connsiteY1" fmla="*/ 1606561 h 2176430"/>
              <a:gd name="connsiteX2" fmla="*/ 4642114 w 5023114"/>
              <a:gd name="connsiteY2" fmla="*/ 1473211 h 2176430"/>
              <a:gd name="connsiteX3" fmla="*/ 4470664 w 5023114"/>
              <a:gd name="connsiteY3" fmla="*/ 1384311 h 2176430"/>
              <a:gd name="connsiteX4" fmla="*/ 4267464 w 5023114"/>
              <a:gd name="connsiteY4" fmla="*/ 1181111 h 2176430"/>
              <a:gd name="connsiteX5" fmla="*/ 4172214 w 5023114"/>
              <a:gd name="connsiteY5" fmla="*/ 971561 h 2176430"/>
              <a:gd name="connsiteX6" fmla="*/ 3969014 w 5023114"/>
              <a:gd name="connsiteY6" fmla="*/ 768361 h 2176430"/>
              <a:gd name="connsiteX7" fmla="*/ 3765814 w 5023114"/>
              <a:gd name="connsiteY7" fmla="*/ 647711 h 2176430"/>
              <a:gd name="connsiteX8" fmla="*/ 3391164 w 5023114"/>
              <a:gd name="connsiteY8" fmla="*/ 476261 h 2176430"/>
              <a:gd name="connsiteX9" fmla="*/ 3137164 w 5023114"/>
              <a:gd name="connsiteY9" fmla="*/ 381011 h 2176430"/>
              <a:gd name="connsiteX10" fmla="*/ 3010164 w 5023114"/>
              <a:gd name="connsiteY10" fmla="*/ 285761 h 2176430"/>
              <a:gd name="connsiteX11" fmla="*/ 2902214 w 5023114"/>
              <a:gd name="connsiteY11" fmla="*/ 234961 h 2176430"/>
              <a:gd name="connsiteX12" fmla="*/ 2776802 w 5023114"/>
              <a:gd name="connsiteY12" fmla="*/ 187336 h 2176430"/>
              <a:gd name="connsiteX13" fmla="*/ 2543439 w 5023114"/>
              <a:gd name="connsiteY13" fmla="*/ 90499 h 2176430"/>
              <a:gd name="connsiteX14" fmla="*/ 2560902 w 5023114"/>
              <a:gd name="connsiteY14" fmla="*/ 123837 h 2176430"/>
              <a:gd name="connsiteX15" fmla="*/ 2249752 w 5023114"/>
              <a:gd name="connsiteY15" fmla="*/ 10 h 2176430"/>
              <a:gd name="connsiteX16" fmla="*/ 2000515 w 5023114"/>
              <a:gd name="connsiteY16" fmla="*/ 117486 h 2176430"/>
              <a:gd name="connsiteX17" fmla="*/ 1763977 w 5023114"/>
              <a:gd name="connsiteY17" fmla="*/ 179399 h 2176430"/>
              <a:gd name="connsiteX18" fmla="*/ 1549664 w 5023114"/>
              <a:gd name="connsiteY18" fmla="*/ 228611 h 2176430"/>
              <a:gd name="connsiteX19" fmla="*/ 1321064 w 5023114"/>
              <a:gd name="connsiteY19" fmla="*/ 558811 h 2176430"/>
              <a:gd name="connsiteX20" fmla="*/ 1086114 w 5023114"/>
              <a:gd name="connsiteY20" fmla="*/ 806461 h 2176430"/>
              <a:gd name="connsiteX21" fmla="*/ 419364 w 5023114"/>
              <a:gd name="connsiteY21" fmla="*/ 1263661 h 2176430"/>
              <a:gd name="connsiteX22" fmla="*/ 76464 w 5023114"/>
              <a:gd name="connsiteY22" fmla="*/ 1460511 h 2176430"/>
              <a:gd name="connsiteX23" fmla="*/ 32014 w 5023114"/>
              <a:gd name="connsiteY23" fmla="*/ 1631961 h 2176430"/>
              <a:gd name="connsiteX24" fmla="*/ 470164 w 5023114"/>
              <a:gd name="connsiteY24" fmla="*/ 1847861 h 2176430"/>
              <a:gd name="connsiteX25" fmla="*/ 1105164 w 5023114"/>
              <a:gd name="connsiteY25" fmla="*/ 2095511 h 2176430"/>
              <a:gd name="connsiteX26" fmla="*/ 1651264 w 5023114"/>
              <a:gd name="connsiteY26" fmla="*/ 2171711 h 2176430"/>
              <a:gd name="connsiteX27" fmla="*/ 2318014 w 5023114"/>
              <a:gd name="connsiteY27" fmla="*/ 1981211 h 2176430"/>
              <a:gd name="connsiteX28" fmla="*/ 3257814 w 5023114"/>
              <a:gd name="connsiteY28" fmla="*/ 1790711 h 2176430"/>
              <a:gd name="connsiteX29" fmla="*/ 3886464 w 5023114"/>
              <a:gd name="connsiteY29" fmla="*/ 1689111 h 2176430"/>
              <a:gd name="connsiteX30" fmla="*/ 4470664 w 5023114"/>
              <a:gd name="connsiteY30" fmla="*/ 1701811 h 2176430"/>
              <a:gd name="connsiteX31" fmla="*/ 5023114 w 5023114"/>
              <a:gd name="connsiteY31" fmla="*/ 1714511 h 2176430"/>
              <a:gd name="connsiteX0" fmla="*/ 5023114 w 5023114"/>
              <a:gd name="connsiteY0" fmla="*/ 1714511 h 2176430"/>
              <a:gd name="connsiteX1" fmla="*/ 4807214 w 5023114"/>
              <a:gd name="connsiteY1" fmla="*/ 1606561 h 2176430"/>
              <a:gd name="connsiteX2" fmla="*/ 4642114 w 5023114"/>
              <a:gd name="connsiteY2" fmla="*/ 1473211 h 2176430"/>
              <a:gd name="connsiteX3" fmla="*/ 4470664 w 5023114"/>
              <a:gd name="connsiteY3" fmla="*/ 1384311 h 2176430"/>
              <a:gd name="connsiteX4" fmla="*/ 4267464 w 5023114"/>
              <a:gd name="connsiteY4" fmla="*/ 1181111 h 2176430"/>
              <a:gd name="connsiteX5" fmla="*/ 4172214 w 5023114"/>
              <a:gd name="connsiteY5" fmla="*/ 971561 h 2176430"/>
              <a:gd name="connsiteX6" fmla="*/ 3969014 w 5023114"/>
              <a:gd name="connsiteY6" fmla="*/ 768361 h 2176430"/>
              <a:gd name="connsiteX7" fmla="*/ 3765814 w 5023114"/>
              <a:gd name="connsiteY7" fmla="*/ 647711 h 2176430"/>
              <a:gd name="connsiteX8" fmla="*/ 3391164 w 5023114"/>
              <a:gd name="connsiteY8" fmla="*/ 476261 h 2176430"/>
              <a:gd name="connsiteX9" fmla="*/ 3137164 w 5023114"/>
              <a:gd name="connsiteY9" fmla="*/ 381011 h 2176430"/>
              <a:gd name="connsiteX10" fmla="*/ 3010164 w 5023114"/>
              <a:gd name="connsiteY10" fmla="*/ 285761 h 2176430"/>
              <a:gd name="connsiteX11" fmla="*/ 2902214 w 5023114"/>
              <a:gd name="connsiteY11" fmla="*/ 234961 h 2176430"/>
              <a:gd name="connsiteX12" fmla="*/ 2776802 w 5023114"/>
              <a:gd name="connsiteY12" fmla="*/ 187336 h 2176430"/>
              <a:gd name="connsiteX13" fmla="*/ 2648214 w 5023114"/>
              <a:gd name="connsiteY13" fmla="*/ 161936 h 2176430"/>
              <a:gd name="connsiteX14" fmla="*/ 2560902 w 5023114"/>
              <a:gd name="connsiteY14" fmla="*/ 123837 h 2176430"/>
              <a:gd name="connsiteX15" fmla="*/ 2249752 w 5023114"/>
              <a:gd name="connsiteY15" fmla="*/ 10 h 2176430"/>
              <a:gd name="connsiteX16" fmla="*/ 2000515 w 5023114"/>
              <a:gd name="connsiteY16" fmla="*/ 117486 h 2176430"/>
              <a:gd name="connsiteX17" fmla="*/ 1763977 w 5023114"/>
              <a:gd name="connsiteY17" fmla="*/ 179399 h 2176430"/>
              <a:gd name="connsiteX18" fmla="*/ 1549664 w 5023114"/>
              <a:gd name="connsiteY18" fmla="*/ 228611 h 2176430"/>
              <a:gd name="connsiteX19" fmla="*/ 1321064 w 5023114"/>
              <a:gd name="connsiteY19" fmla="*/ 558811 h 2176430"/>
              <a:gd name="connsiteX20" fmla="*/ 1086114 w 5023114"/>
              <a:gd name="connsiteY20" fmla="*/ 806461 h 2176430"/>
              <a:gd name="connsiteX21" fmla="*/ 419364 w 5023114"/>
              <a:gd name="connsiteY21" fmla="*/ 1263661 h 2176430"/>
              <a:gd name="connsiteX22" fmla="*/ 76464 w 5023114"/>
              <a:gd name="connsiteY22" fmla="*/ 1460511 h 2176430"/>
              <a:gd name="connsiteX23" fmla="*/ 32014 w 5023114"/>
              <a:gd name="connsiteY23" fmla="*/ 1631961 h 2176430"/>
              <a:gd name="connsiteX24" fmla="*/ 470164 w 5023114"/>
              <a:gd name="connsiteY24" fmla="*/ 1847861 h 2176430"/>
              <a:gd name="connsiteX25" fmla="*/ 1105164 w 5023114"/>
              <a:gd name="connsiteY25" fmla="*/ 2095511 h 2176430"/>
              <a:gd name="connsiteX26" fmla="*/ 1651264 w 5023114"/>
              <a:gd name="connsiteY26" fmla="*/ 2171711 h 2176430"/>
              <a:gd name="connsiteX27" fmla="*/ 2318014 w 5023114"/>
              <a:gd name="connsiteY27" fmla="*/ 1981211 h 2176430"/>
              <a:gd name="connsiteX28" fmla="*/ 3257814 w 5023114"/>
              <a:gd name="connsiteY28" fmla="*/ 1790711 h 2176430"/>
              <a:gd name="connsiteX29" fmla="*/ 3886464 w 5023114"/>
              <a:gd name="connsiteY29" fmla="*/ 1689111 h 2176430"/>
              <a:gd name="connsiteX30" fmla="*/ 4470664 w 5023114"/>
              <a:gd name="connsiteY30" fmla="*/ 1701811 h 2176430"/>
              <a:gd name="connsiteX31" fmla="*/ 5023114 w 5023114"/>
              <a:gd name="connsiteY31" fmla="*/ 1714511 h 217643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67464 w 5023114"/>
              <a:gd name="connsiteY4" fmla="*/ 1157301 h 2152620"/>
              <a:gd name="connsiteX5" fmla="*/ 4172214 w 5023114"/>
              <a:gd name="connsiteY5" fmla="*/ 947751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10164 w 5023114"/>
              <a:gd name="connsiteY10" fmla="*/ 261951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67464 w 5023114"/>
              <a:gd name="connsiteY4" fmla="*/ 1157301 h 2152620"/>
              <a:gd name="connsiteX5" fmla="*/ 4172214 w 5023114"/>
              <a:gd name="connsiteY5" fmla="*/ 947751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00639 w 5023114"/>
              <a:gd name="connsiteY10" fmla="*/ 285763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67464 w 5023114"/>
              <a:gd name="connsiteY4" fmla="*/ 1157301 h 2152620"/>
              <a:gd name="connsiteX5" fmla="*/ 4148402 w 5023114"/>
              <a:gd name="connsiteY5" fmla="*/ 962038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00639 w 5023114"/>
              <a:gd name="connsiteY10" fmla="*/ 285763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57939 w 5023114"/>
              <a:gd name="connsiteY4" fmla="*/ 1181114 h 2152620"/>
              <a:gd name="connsiteX5" fmla="*/ 4148402 w 5023114"/>
              <a:gd name="connsiteY5" fmla="*/ 962038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00639 w 5023114"/>
              <a:gd name="connsiteY10" fmla="*/ 285763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637352 w 5023114"/>
              <a:gd name="connsiteY3" fmla="*/ 1404951 h 2152620"/>
              <a:gd name="connsiteX4" fmla="*/ 4470664 w 5023114"/>
              <a:gd name="connsiteY4" fmla="*/ 1360501 h 2152620"/>
              <a:gd name="connsiteX5" fmla="*/ 4257939 w 5023114"/>
              <a:gd name="connsiteY5" fmla="*/ 1181114 h 2152620"/>
              <a:gd name="connsiteX6" fmla="*/ 4148402 w 5023114"/>
              <a:gd name="connsiteY6" fmla="*/ 962038 h 2152620"/>
              <a:gd name="connsiteX7" fmla="*/ 3969014 w 5023114"/>
              <a:gd name="connsiteY7" fmla="*/ 744551 h 2152620"/>
              <a:gd name="connsiteX8" fmla="*/ 3765814 w 5023114"/>
              <a:gd name="connsiteY8" fmla="*/ 623901 h 2152620"/>
              <a:gd name="connsiteX9" fmla="*/ 3391164 w 5023114"/>
              <a:gd name="connsiteY9" fmla="*/ 452451 h 2152620"/>
              <a:gd name="connsiteX10" fmla="*/ 3137164 w 5023114"/>
              <a:gd name="connsiteY10" fmla="*/ 357201 h 2152620"/>
              <a:gd name="connsiteX11" fmla="*/ 3000639 w 5023114"/>
              <a:gd name="connsiteY11" fmla="*/ 285763 h 2152620"/>
              <a:gd name="connsiteX12" fmla="*/ 2902214 w 5023114"/>
              <a:gd name="connsiteY12" fmla="*/ 211151 h 2152620"/>
              <a:gd name="connsiteX13" fmla="*/ 2776802 w 5023114"/>
              <a:gd name="connsiteY13" fmla="*/ 163526 h 2152620"/>
              <a:gd name="connsiteX14" fmla="*/ 2648214 w 5023114"/>
              <a:gd name="connsiteY14" fmla="*/ 138126 h 2152620"/>
              <a:gd name="connsiteX15" fmla="*/ 2560902 w 5023114"/>
              <a:gd name="connsiteY15" fmla="*/ 100027 h 2152620"/>
              <a:gd name="connsiteX16" fmla="*/ 2240227 w 5023114"/>
              <a:gd name="connsiteY16" fmla="*/ 13 h 2152620"/>
              <a:gd name="connsiteX17" fmla="*/ 2000515 w 5023114"/>
              <a:gd name="connsiteY17" fmla="*/ 93676 h 2152620"/>
              <a:gd name="connsiteX18" fmla="*/ 1763977 w 5023114"/>
              <a:gd name="connsiteY18" fmla="*/ 155589 h 2152620"/>
              <a:gd name="connsiteX19" fmla="*/ 1549664 w 5023114"/>
              <a:gd name="connsiteY19" fmla="*/ 204801 h 2152620"/>
              <a:gd name="connsiteX20" fmla="*/ 1321064 w 5023114"/>
              <a:gd name="connsiteY20" fmla="*/ 535001 h 2152620"/>
              <a:gd name="connsiteX21" fmla="*/ 1086114 w 5023114"/>
              <a:gd name="connsiteY21" fmla="*/ 782651 h 2152620"/>
              <a:gd name="connsiteX22" fmla="*/ 419364 w 5023114"/>
              <a:gd name="connsiteY22" fmla="*/ 1239851 h 2152620"/>
              <a:gd name="connsiteX23" fmla="*/ 76464 w 5023114"/>
              <a:gd name="connsiteY23" fmla="*/ 1436701 h 2152620"/>
              <a:gd name="connsiteX24" fmla="*/ 32014 w 5023114"/>
              <a:gd name="connsiteY24" fmla="*/ 1608151 h 2152620"/>
              <a:gd name="connsiteX25" fmla="*/ 470164 w 5023114"/>
              <a:gd name="connsiteY25" fmla="*/ 1824051 h 2152620"/>
              <a:gd name="connsiteX26" fmla="*/ 1105164 w 5023114"/>
              <a:gd name="connsiteY26" fmla="*/ 2071701 h 2152620"/>
              <a:gd name="connsiteX27" fmla="*/ 1651264 w 5023114"/>
              <a:gd name="connsiteY27" fmla="*/ 2147901 h 2152620"/>
              <a:gd name="connsiteX28" fmla="*/ 2318014 w 5023114"/>
              <a:gd name="connsiteY28" fmla="*/ 1957401 h 2152620"/>
              <a:gd name="connsiteX29" fmla="*/ 3257814 w 5023114"/>
              <a:gd name="connsiteY29" fmla="*/ 1766901 h 2152620"/>
              <a:gd name="connsiteX30" fmla="*/ 3886464 w 5023114"/>
              <a:gd name="connsiteY30" fmla="*/ 1665301 h 2152620"/>
              <a:gd name="connsiteX31" fmla="*/ 4470664 w 5023114"/>
              <a:gd name="connsiteY31" fmla="*/ 1678001 h 2152620"/>
              <a:gd name="connsiteX32" fmla="*/ 5023114 w 5023114"/>
              <a:gd name="connsiteY32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575440 w 5023114"/>
              <a:gd name="connsiteY3" fmla="*/ 1419239 h 2152620"/>
              <a:gd name="connsiteX4" fmla="*/ 4470664 w 5023114"/>
              <a:gd name="connsiteY4" fmla="*/ 1360501 h 2152620"/>
              <a:gd name="connsiteX5" fmla="*/ 4257939 w 5023114"/>
              <a:gd name="connsiteY5" fmla="*/ 1181114 h 2152620"/>
              <a:gd name="connsiteX6" fmla="*/ 4148402 w 5023114"/>
              <a:gd name="connsiteY6" fmla="*/ 962038 h 2152620"/>
              <a:gd name="connsiteX7" fmla="*/ 3969014 w 5023114"/>
              <a:gd name="connsiteY7" fmla="*/ 744551 h 2152620"/>
              <a:gd name="connsiteX8" fmla="*/ 3765814 w 5023114"/>
              <a:gd name="connsiteY8" fmla="*/ 623901 h 2152620"/>
              <a:gd name="connsiteX9" fmla="*/ 3391164 w 5023114"/>
              <a:gd name="connsiteY9" fmla="*/ 452451 h 2152620"/>
              <a:gd name="connsiteX10" fmla="*/ 3137164 w 5023114"/>
              <a:gd name="connsiteY10" fmla="*/ 357201 h 2152620"/>
              <a:gd name="connsiteX11" fmla="*/ 3000639 w 5023114"/>
              <a:gd name="connsiteY11" fmla="*/ 285763 h 2152620"/>
              <a:gd name="connsiteX12" fmla="*/ 2902214 w 5023114"/>
              <a:gd name="connsiteY12" fmla="*/ 211151 h 2152620"/>
              <a:gd name="connsiteX13" fmla="*/ 2776802 w 5023114"/>
              <a:gd name="connsiteY13" fmla="*/ 163526 h 2152620"/>
              <a:gd name="connsiteX14" fmla="*/ 2648214 w 5023114"/>
              <a:gd name="connsiteY14" fmla="*/ 138126 h 2152620"/>
              <a:gd name="connsiteX15" fmla="*/ 2560902 w 5023114"/>
              <a:gd name="connsiteY15" fmla="*/ 100027 h 2152620"/>
              <a:gd name="connsiteX16" fmla="*/ 2240227 w 5023114"/>
              <a:gd name="connsiteY16" fmla="*/ 13 h 2152620"/>
              <a:gd name="connsiteX17" fmla="*/ 2000515 w 5023114"/>
              <a:gd name="connsiteY17" fmla="*/ 93676 h 2152620"/>
              <a:gd name="connsiteX18" fmla="*/ 1763977 w 5023114"/>
              <a:gd name="connsiteY18" fmla="*/ 155589 h 2152620"/>
              <a:gd name="connsiteX19" fmla="*/ 1549664 w 5023114"/>
              <a:gd name="connsiteY19" fmla="*/ 204801 h 2152620"/>
              <a:gd name="connsiteX20" fmla="*/ 1321064 w 5023114"/>
              <a:gd name="connsiteY20" fmla="*/ 535001 h 2152620"/>
              <a:gd name="connsiteX21" fmla="*/ 1086114 w 5023114"/>
              <a:gd name="connsiteY21" fmla="*/ 782651 h 2152620"/>
              <a:gd name="connsiteX22" fmla="*/ 419364 w 5023114"/>
              <a:gd name="connsiteY22" fmla="*/ 1239851 h 2152620"/>
              <a:gd name="connsiteX23" fmla="*/ 76464 w 5023114"/>
              <a:gd name="connsiteY23" fmla="*/ 1436701 h 2152620"/>
              <a:gd name="connsiteX24" fmla="*/ 32014 w 5023114"/>
              <a:gd name="connsiteY24" fmla="*/ 1608151 h 2152620"/>
              <a:gd name="connsiteX25" fmla="*/ 470164 w 5023114"/>
              <a:gd name="connsiteY25" fmla="*/ 1824051 h 2152620"/>
              <a:gd name="connsiteX26" fmla="*/ 1105164 w 5023114"/>
              <a:gd name="connsiteY26" fmla="*/ 2071701 h 2152620"/>
              <a:gd name="connsiteX27" fmla="*/ 1651264 w 5023114"/>
              <a:gd name="connsiteY27" fmla="*/ 2147901 h 2152620"/>
              <a:gd name="connsiteX28" fmla="*/ 2318014 w 5023114"/>
              <a:gd name="connsiteY28" fmla="*/ 1957401 h 2152620"/>
              <a:gd name="connsiteX29" fmla="*/ 3257814 w 5023114"/>
              <a:gd name="connsiteY29" fmla="*/ 1766901 h 2152620"/>
              <a:gd name="connsiteX30" fmla="*/ 3886464 w 5023114"/>
              <a:gd name="connsiteY30" fmla="*/ 1665301 h 2152620"/>
              <a:gd name="connsiteX31" fmla="*/ 4470664 w 5023114"/>
              <a:gd name="connsiteY31" fmla="*/ 1678001 h 2152620"/>
              <a:gd name="connsiteX32" fmla="*/ 5023114 w 5023114"/>
              <a:gd name="connsiteY32" fmla="*/ 1690701 h 215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23114" h="2152620">
                <a:moveTo>
                  <a:pt x="5023114" y="1690701"/>
                </a:moveTo>
                <a:cubicBezTo>
                  <a:pt x="4946914" y="1656834"/>
                  <a:pt x="4870714" y="1622968"/>
                  <a:pt x="4807214" y="1582751"/>
                </a:cubicBezTo>
                <a:cubicBezTo>
                  <a:pt x="4743714" y="1542534"/>
                  <a:pt x="4680743" y="1476653"/>
                  <a:pt x="4642114" y="1449401"/>
                </a:cubicBezTo>
                <a:cubicBezTo>
                  <a:pt x="4603485" y="1422149"/>
                  <a:pt x="4604015" y="1434056"/>
                  <a:pt x="4575440" y="1419239"/>
                </a:cubicBezTo>
                <a:cubicBezTo>
                  <a:pt x="4546865" y="1404422"/>
                  <a:pt x="4523581" y="1400188"/>
                  <a:pt x="4470664" y="1360501"/>
                </a:cubicBezTo>
                <a:cubicBezTo>
                  <a:pt x="4417747" y="1320814"/>
                  <a:pt x="4311649" y="1247525"/>
                  <a:pt x="4257939" y="1181114"/>
                </a:cubicBezTo>
                <a:cubicBezTo>
                  <a:pt x="4204229" y="1114703"/>
                  <a:pt x="4196556" y="1034799"/>
                  <a:pt x="4148402" y="962038"/>
                </a:cubicBezTo>
                <a:cubicBezTo>
                  <a:pt x="4100248" y="889278"/>
                  <a:pt x="4032779" y="800907"/>
                  <a:pt x="3969014" y="744551"/>
                </a:cubicBezTo>
                <a:cubicBezTo>
                  <a:pt x="3905249" y="688195"/>
                  <a:pt x="3862122" y="672584"/>
                  <a:pt x="3765814" y="623901"/>
                </a:cubicBezTo>
                <a:cubicBezTo>
                  <a:pt x="3669506" y="575218"/>
                  <a:pt x="3495939" y="496901"/>
                  <a:pt x="3391164" y="452451"/>
                </a:cubicBezTo>
                <a:cubicBezTo>
                  <a:pt x="3286389" y="408001"/>
                  <a:pt x="3202252" y="384982"/>
                  <a:pt x="3137164" y="357201"/>
                </a:cubicBezTo>
                <a:cubicBezTo>
                  <a:pt x="3072076" y="329420"/>
                  <a:pt x="3039797" y="310105"/>
                  <a:pt x="3000639" y="285763"/>
                </a:cubicBezTo>
                <a:cubicBezTo>
                  <a:pt x="2961481" y="261421"/>
                  <a:pt x="2939520" y="231524"/>
                  <a:pt x="2902214" y="211151"/>
                </a:cubicBezTo>
                <a:cubicBezTo>
                  <a:pt x="2864908" y="190778"/>
                  <a:pt x="2819135" y="175697"/>
                  <a:pt x="2776802" y="163526"/>
                </a:cubicBezTo>
                <a:cubicBezTo>
                  <a:pt x="2734469" y="151355"/>
                  <a:pt x="2684197" y="148709"/>
                  <a:pt x="2648214" y="138126"/>
                </a:cubicBezTo>
                <a:cubicBezTo>
                  <a:pt x="2612231" y="127543"/>
                  <a:pt x="2638425" y="148447"/>
                  <a:pt x="2560902" y="100027"/>
                </a:cubicBezTo>
                <a:cubicBezTo>
                  <a:pt x="2511954" y="84945"/>
                  <a:pt x="2333625" y="1071"/>
                  <a:pt x="2240227" y="13"/>
                </a:cubicBezTo>
                <a:cubicBezTo>
                  <a:pt x="2146829" y="-1045"/>
                  <a:pt x="2079890" y="67747"/>
                  <a:pt x="2000515" y="93676"/>
                </a:cubicBezTo>
                <a:cubicBezTo>
                  <a:pt x="1921140" y="119605"/>
                  <a:pt x="1839119" y="137068"/>
                  <a:pt x="1763977" y="155589"/>
                </a:cubicBezTo>
                <a:cubicBezTo>
                  <a:pt x="1688835" y="174110"/>
                  <a:pt x="1623483" y="141566"/>
                  <a:pt x="1549664" y="204801"/>
                </a:cubicBezTo>
                <a:cubicBezTo>
                  <a:pt x="1475845" y="268036"/>
                  <a:pt x="1398322" y="438693"/>
                  <a:pt x="1321064" y="535001"/>
                </a:cubicBezTo>
                <a:cubicBezTo>
                  <a:pt x="1243806" y="631309"/>
                  <a:pt x="1236397" y="665176"/>
                  <a:pt x="1086114" y="782651"/>
                </a:cubicBezTo>
                <a:cubicBezTo>
                  <a:pt x="935831" y="900126"/>
                  <a:pt x="587639" y="1130843"/>
                  <a:pt x="419364" y="1239851"/>
                </a:cubicBezTo>
                <a:cubicBezTo>
                  <a:pt x="251089" y="1348859"/>
                  <a:pt x="141022" y="1375318"/>
                  <a:pt x="76464" y="1436701"/>
                </a:cubicBezTo>
                <a:cubicBezTo>
                  <a:pt x="11906" y="1498084"/>
                  <a:pt x="-33603" y="1543593"/>
                  <a:pt x="32014" y="1608151"/>
                </a:cubicBezTo>
                <a:cubicBezTo>
                  <a:pt x="97631" y="1672709"/>
                  <a:pt x="291306" y="1746793"/>
                  <a:pt x="470164" y="1824051"/>
                </a:cubicBezTo>
                <a:cubicBezTo>
                  <a:pt x="649022" y="1901309"/>
                  <a:pt x="908314" y="2017726"/>
                  <a:pt x="1105164" y="2071701"/>
                </a:cubicBezTo>
                <a:cubicBezTo>
                  <a:pt x="1302014" y="2125676"/>
                  <a:pt x="1449122" y="2166951"/>
                  <a:pt x="1651264" y="2147901"/>
                </a:cubicBezTo>
                <a:cubicBezTo>
                  <a:pt x="1853406" y="2128851"/>
                  <a:pt x="2050256" y="2020901"/>
                  <a:pt x="2318014" y="1957401"/>
                </a:cubicBezTo>
                <a:cubicBezTo>
                  <a:pt x="2585772" y="1893901"/>
                  <a:pt x="2996406" y="1815584"/>
                  <a:pt x="3257814" y="1766901"/>
                </a:cubicBezTo>
                <a:cubicBezTo>
                  <a:pt x="3519222" y="1718218"/>
                  <a:pt x="3684322" y="1680118"/>
                  <a:pt x="3886464" y="1665301"/>
                </a:cubicBezTo>
                <a:cubicBezTo>
                  <a:pt x="4088606" y="1650484"/>
                  <a:pt x="4470664" y="1678001"/>
                  <a:pt x="4470664" y="1678001"/>
                </a:cubicBezTo>
                <a:lnTo>
                  <a:pt x="5023114" y="1690701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obala"/>
          <p:cNvSpPr/>
          <p:nvPr/>
        </p:nvSpPr>
        <p:spPr>
          <a:xfrm>
            <a:off x="5052198" y="1559747"/>
            <a:ext cx="3635309" cy="1910802"/>
          </a:xfrm>
          <a:custGeom>
            <a:avLst/>
            <a:gdLst>
              <a:gd name="connsiteX0" fmla="*/ 3513802 w 3635443"/>
              <a:gd name="connsiteY0" fmla="*/ 1888303 h 1911144"/>
              <a:gd name="connsiteX1" fmla="*/ 3634452 w 3635443"/>
              <a:gd name="connsiteY1" fmla="*/ 1831153 h 1911144"/>
              <a:gd name="connsiteX2" fmla="*/ 3494752 w 3635443"/>
              <a:gd name="connsiteY2" fmla="*/ 1640653 h 1911144"/>
              <a:gd name="connsiteX3" fmla="*/ 3158202 w 3635443"/>
              <a:gd name="connsiteY3" fmla="*/ 1424753 h 1911144"/>
              <a:gd name="connsiteX4" fmla="*/ 2770852 w 3635443"/>
              <a:gd name="connsiteY4" fmla="*/ 999303 h 1911144"/>
              <a:gd name="connsiteX5" fmla="*/ 2472402 w 3635443"/>
              <a:gd name="connsiteY5" fmla="*/ 675453 h 1911144"/>
              <a:gd name="connsiteX6" fmla="*/ 2135852 w 3635443"/>
              <a:gd name="connsiteY6" fmla="*/ 542103 h 1911144"/>
              <a:gd name="connsiteX7" fmla="*/ 1526252 w 3635443"/>
              <a:gd name="connsiteY7" fmla="*/ 173803 h 1911144"/>
              <a:gd name="connsiteX8" fmla="*/ 1348452 w 3635443"/>
              <a:gd name="connsiteY8" fmla="*/ 53153 h 1911144"/>
              <a:gd name="connsiteX9" fmla="*/ 1043652 w 3635443"/>
              <a:gd name="connsiteY9" fmla="*/ 2353 h 1911144"/>
              <a:gd name="connsiteX10" fmla="*/ 719802 w 3635443"/>
              <a:gd name="connsiteY10" fmla="*/ 123003 h 1911144"/>
              <a:gd name="connsiteX11" fmla="*/ 395952 w 3635443"/>
              <a:gd name="connsiteY11" fmla="*/ 142053 h 1911144"/>
              <a:gd name="connsiteX12" fmla="*/ 180052 w 3635443"/>
              <a:gd name="connsiteY12" fmla="*/ 84903 h 1911144"/>
              <a:gd name="connsiteX13" fmla="*/ 2252 w 3635443"/>
              <a:gd name="connsiteY13" fmla="*/ 357953 h 1911144"/>
              <a:gd name="connsiteX14" fmla="*/ 307052 w 3635443"/>
              <a:gd name="connsiteY14" fmla="*/ 389703 h 1911144"/>
              <a:gd name="connsiteX15" fmla="*/ 688052 w 3635443"/>
              <a:gd name="connsiteY15" fmla="*/ 396053 h 1911144"/>
              <a:gd name="connsiteX16" fmla="*/ 1056352 w 3635443"/>
              <a:gd name="connsiteY16" fmla="*/ 389703 h 1911144"/>
              <a:gd name="connsiteX17" fmla="*/ 1361152 w 3635443"/>
              <a:gd name="connsiteY17" fmla="*/ 345253 h 1911144"/>
              <a:gd name="connsiteX18" fmla="*/ 1615152 w 3635443"/>
              <a:gd name="connsiteY18" fmla="*/ 529403 h 1911144"/>
              <a:gd name="connsiteX19" fmla="*/ 1900902 w 3635443"/>
              <a:gd name="connsiteY19" fmla="*/ 656403 h 1911144"/>
              <a:gd name="connsiteX20" fmla="*/ 2364452 w 3635443"/>
              <a:gd name="connsiteY20" fmla="*/ 872303 h 1911144"/>
              <a:gd name="connsiteX21" fmla="*/ 2669252 w 3635443"/>
              <a:gd name="connsiteY21" fmla="*/ 1139003 h 1911144"/>
              <a:gd name="connsiteX22" fmla="*/ 2872452 w 3635443"/>
              <a:gd name="connsiteY22" fmla="*/ 1462853 h 1911144"/>
              <a:gd name="connsiteX23" fmla="*/ 3513802 w 3635443"/>
              <a:gd name="connsiteY23" fmla="*/ 1888303 h 1911144"/>
              <a:gd name="connsiteX0" fmla="*/ 3513802 w 3635443"/>
              <a:gd name="connsiteY0" fmla="*/ 1888303 h 1911144"/>
              <a:gd name="connsiteX1" fmla="*/ 3634452 w 3635443"/>
              <a:gd name="connsiteY1" fmla="*/ 1831153 h 1911144"/>
              <a:gd name="connsiteX2" fmla="*/ 3494752 w 3635443"/>
              <a:gd name="connsiteY2" fmla="*/ 1640653 h 1911144"/>
              <a:gd name="connsiteX3" fmla="*/ 3158202 w 3635443"/>
              <a:gd name="connsiteY3" fmla="*/ 1424753 h 1911144"/>
              <a:gd name="connsiteX4" fmla="*/ 2770852 w 3635443"/>
              <a:gd name="connsiteY4" fmla="*/ 999303 h 1911144"/>
              <a:gd name="connsiteX5" fmla="*/ 2472402 w 3635443"/>
              <a:gd name="connsiteY5" fmla="*/ 675453 h 1911144"/>
              <a:gd name="connsiteX6" fmla="*/ 2135852 w 3635443"/>
              <a:gd name="connsiteY6" fmla="*/ 542103 h 1911144"/>
              <a:gd name="connsiteX7" fmla="*/ 1526252 w 3635443"/>
              <a:gd name="connsiteY7" fmla="*/ 173803 h 1911144"/>
              <a:gd name="connsiteX8" fmla="*/ 1348452 w 3635443"/>
              <a:gd name="connsiteY8" fmla="*/ 53153 h 1911144"/>
              <a:gd name="connsiteX9" fmla="*/ 1043652 w 3635443"/>
              <a:gd name="connsiteY9" fmla="*/ 2353 h 1911144"/>
              <a:gd name="connsiteX10" fmla="*/ 719802 w 3635443"/>
              <a:gd name="connsiteY10" fmla="*/ 123003 h 1911144"/>
              <a:gd name="connsiteX11" fmla="*/ 395952 w 3635443"/>
              <a:gd name="connsiteY11" fmla="*/ 142053 h 1911144"/>
              <a:gd name="connsiteX12" fmla="*/ 180052 w 3635443"/>
              <a:gd name="connsiteY12" fmla="*/ 84903 h 1911144"/>
              <a:gd name="connsiteX13" fmla="*/ 2252 w 3635443"/>
              <a:gd name="connsiteY13" fmla="*/ 357953 h 1911144"/>
              <a:gd name="connsiteX14" fmla="*/ 307052 w 3635443"/>
              <a:gd name="connsiteY14" fmla="*/ 389703 h 1911144"/>
              <a:gd name="connsiteX15" fmla="*/ 711864 w 3635443"/>
              <a:gd name="connsiteY15" fmla="*/ 234128 h 1911144"/>
              <a:gd name="connsiteX16" fmla="*/ 1056352 w 3635443"/>
              <a:gd name="connsiteY16" fmla="*/ 389703 h 1911144"/>
              <a:gd name="connsiteX17" fmla="*/ 1361152 w 3635443"/>
              <a:gd name="connsiteY17" fmla="*/ 345253 h 1911144"/>
              <a:gd name="connsiteX18" fmla="*/ 1615152 w 3635443"/>
              <a:gd name="connsiteY18" fmla="*/ 529403 h 1911144"/>
              <a:gd name="connsiteX19" fmla="*/ 1900902 w 3635443"/>
              <a:gd name="connsiteY19" fmla="*/ 656403 h 1911144"/>
              <a:gd name="connsiteX20" fmla="*/ 2364452 w 3635443"/>
              <a:gd name="connsiteY20" fmla="*/ 872303 h 1911144"/>
              <a:gd name="connsiteX21" fmla="*/ 2669252 w 3635443"/>
              <a:gd name="connsiteY21" fmla="*/ 1139003 h 1911144"/>
              <a:gd name="connsiteX22" fmla="*/ 2872452 w 3635443"/>
              <a:gd name="connsiteY22" fmla="*/ 1462853 h 1911144"/>
              <a:gd name="connsiteX23" fmla="*/ 3513802 w 3635443"/>
              <a:gd name="connsiteY23" fmla="*/ 1888303 h 1911144"/>
              <a:gd name="connsiteX0" fmla="*/ 3513802 w 3635443"/>
              <a:gd name="connsiteY0" fmla="*/ 1888303 h 1911144"/>
              <a:gd name="connsiteX1" fmla="*/ 3634452 w 3635443"/>
              <a:gd name="connsiteY1" fmla="*/ 1831153 h 1911144"/>
              <a:gd name="connsiteX2" fmla="*/ 3494752 w 3635443"/>
              <a:gd name="connsiteY2" fmla="*/ 1640653 h 1911144"/>
              <a:gd name="connsiteX3" fmla="*/ 3158202 w 3635443"/>
              <a:gd name="connsiteY3" fmla="*/ 1424753 h 1911144"/>
              <a:gd name="connsiteX4" fmla="*/ 2770852 w 3635443"/>
              <a:gd name="connsiteY4" fmla="*/ 999303 h 1911144"/>
              <a:gd name="connsiteX5" fmla="*/ 2472402 w 3635443"/>
              <a:gd name="connsiteY5" fmla="*/ 675453 h 1911144"/>
              <a:gd name="connsiteX6" fmla="*/ 2135852 w 3635443"/>
              <a:gd name="connsiteY6" fmla="*/ 542103 h 1911144"/>
              <a:gd name="connsiteX7" fmla="*/ 1526252 w 3635443"/>
              <a:gd name="connsiteY7" fmla="*/ 173803 h 1911144"/>
              <a:gd name="connsiteX8" fmla="*/ 1348452 w 3635443"/>
              <a:gd name="connsiteY8" fmla="*/ 53153 h 1911144"/>
              <a:gd name="connsiteX9" fmla="*/ 1043652 w 3635443"/>
              <a:gd name="connsiteY9" fmla="*/ 2353 h 1911144"/>
              <a:gd name="connsiteX10" fmla="*/ 719802 w 3635443"/>
              <a:gd name="connsiteY10" fmla="*/ 123003 h 1911144"/>
              <a:gd name="connsiteX11" fmla="*/ 395952 w 3635443"/>
              <a:gd name="connsiteY11" fmla="*/ 142053 h 1911144"/>
              <a:gd name="connsiteX12" fmla="*/ 180052 w 3635443"/>
              <a:gd name="connsiteY12" fmla="*/ 84903 h 1911144"/>
              <a:gd name="connsiteX13" fmla="*/ 2252 w 3635443"/>
              <a:gd name="connsiteY13" fmla="*/ 357953 h 1911144"/>
              <a:gd name="connsiteX14" fmla="*/ 307052 w 3635443"/>
              <a:gd name="connsiteY14" fmla="*/ 389703 h 1911144"/>
              <a:gd name="connsiteX15" fmla="*/ 711864 w 3635443"/>
              <a:gd name="connsiteY15" fmla="*/ 234128 h 1911144"/>
              <a:gd name="connsiteX16" fmla="*/ 1094452 w 3635443"/>
              <a:gd name="connsiteY16" fmla="*/ 294453 h 1911144"/>
              <a:gd name="connsiteX17" fmla="*/ 1361152 w 3635443"/>
              <a:gd name="connsiteY17" fmla="*/ 345253 h 1911144"/>
              <a:gd name="connsiteX18" fmla="*/ 1615152 w 3635443"/>
              <a:gd name="connsiteY18" fmla="*/ 529403 h 1911144"/>
              <a:gd name="connsiteX19" fmla="*/ 1900902 w 3635443"/>
              <a:gd name="connsiteY19" fmla="*/ 656403 h 1911144"/>
              <a:gd name="connsiteX20" fmla="*/ 2364452 w 3635443"/>
              <a:gd name="connsiteY20" fmla="*/ 872303 h 1911144"/>
              <a:gd name="connsiteX21" fmla="*/ 2669252 w 3635443"/>
              <a:gd name="connsiteY21" fmla="*/ 1139003 h 1911144"/>
              <a:gd name="connsiteX22" fmla="*/ 2872452 w 3635443"/>
              <a:gd name="connsiteY22" fmla="*/ 1462853 h 1911144"/>
              <a:gd name="connsiteX23" fmla="*/ 3513802 w 3635443"/>
              <a:gd name="connsiteY23" fmla="*/ 1888303 h 1911144"/>
              <a:gd name="connsiteX0" fmla="*/ 3513802 w 3635443"/>
              <a:gd name="connsiteY0" fmla="*/ 1888303 h 1911144"/>
              <a:gd name="connsiteX1" fmla="*/ 3634452 w 3635443"/>
              <a:gd name="connsiteY1" fmla="*/ 1831153 h 1911144"/>
              <a:gd name="connsiteX2" fmla="*/ 3494752 w 3635443"/>
              <a:gd name="connsiteY2" fmla="*/ 1640653 h 1911144"/>
              <a:gd name="connsiteX3" fmla="*/ 3158202 w 3635443"/>
              <a:gd name="connsiteY3" fmla="*/ 1424753 h 1911144"/>
              <a:gd name="connsiteX4" fmla="*/ 2770852 w 3635443"/>
              <a:gd name="connsiteY4" fmla="*/ 999303 h 1911144"/>
              <a:gd name="connsiteX5" fmla="*/ 2472402 w 3635443"/>
              <a:gd name="connsiteY5" fmla="*/ 675453 h 1911144"/>
              <a:gd name="connsiteX6" fmla="*/ 2135852 w 3635443"/>
              <a:gd name="connsiteY6" fmla="*/ 542103 h 1911144"/>
              <a:gd name="connsiteX7" fmla="*/ 1526252 w 3635443"/>
              <a:gd name="connsiteY7" fmla="*/ 173803 h 1911144"/>
              <a:gd name="connsiteX8" fmla="*/ 1348452 w 3635443"/>
              <a:gd name="connsiteY8" fmla="*/ 53153 h 1911144"/>
              <a:gd name="connsiteX9" fmla="*/ 1043652 w 3635443"/>
              <a:gd name="connsiteY9" fmla="*/ 2353 h 1911144"/>
              <a:gd name="connsiteX10" fmla="*/ 719802 w 3635443"/>
              <a:gd name="connsiteY10" fmla="*/ 123003 h 1911144"/>
              <a:gd name="connsiteX11" fmla="*/ 395952 w 3635443"/>
              <a:gd name="connsiteY11" fmla="*/ 142053 h 1911144"/>
              <a:gd name="connsiteX12" fmla="*/ 180052 w 3635443"/>
              <a:gd name="connsiteY12" fmla="*/ 84903 h 1911144"/>
              <a:gd name="connsiteX13" fmla="*/ 2252 w 3635443"/>
              <a:gd name="connsiteY13" fmla="*/ 357953 h 1911144"/>
              <a:gd name="connsiteX14" fmla="*/ 307052 w 3635443"/>
              <a:gd name="connsiteY14" fmla="*/ 389703 h 1911144"/>
              <a:gd name="connsiteX15" fmla="*/ 711864 w 3635443"/>
              <a:gd name="connsiteY15" fmla="*/ 234128 h 1911144"/>
              <a:gd name="connsiteX16" fmla="*/ 1094452 w 3635443"/>
              <a:gd name="connsiteY16" fmla="*/ 294453 h 1911144"/>
              <a:gd name="connsiteX17" fmla="*/ 1370677 w 3635443"/>
              <a:gd name="connsiteY17" fmla="*/ 369066 h 1911144"/>
              <a:gd name="connsiteX18" fmla="*/ 1615152 w 3635443"/>
              <a:gd name="connsiteY18" fmla="*/ 529403 h 1911144"/>
              <a:gd name="connsiteX19" fmla="*/ 1900902 w 3635443"/>
              <a:gd name="connsiteY19" fmla="*/ 656403 h 1911144"/>
              <a:gd name="connsiteX20" fmla="*/ 2364452 w 3635443"/>
              <a:gd name="connsiteY20" fmla="*/ 872303 h 1911144"/>
              <a:gd name="connsiteX21" fmla="*/ 2669252 w 3635443"/>
              <a:gd name="connsiteY21" fmla="*/ 1139003 h 1911144"/>
              <a:gd name="connsiteX22" fmla="*/ 2872452 w 3635443"/>
              <a:gd name="connsiteY22" fmla="*/ 1462853 h 1911144"/>
              <a:gd name="connsiteX23" fmla="*/ 3513802 w 3635443"/>
              <a:gd name="connsiteY23" fmla="*/ 1888303 h 1911144"/>
              <a:gd name="connsiteX0" fmla="*/ 3513802 w 3635443"/>
              <a:gd name="connsiteY0" fmla="*/ 1888303 h 1911144"/>
              <a:gd name="connsiteX1" fmla="*/ 3634452 w 3635443"/>
              <a:gd name="connsiteY1" fmla="*/ 1831153 h 1911144"/>
              <a:gd name="connsiteX2" fmla="*/ 3494752 w 3635443"/>
              <a:gd name="connsiteY2" fmla="*/ 1640653 h 1911144"/>
              <a:gd name="connsiteX3" fmla="*/ 3158202 w 3635443"/>
              <a:gd name="connsiteY3" fmla="*/ 1424753 h 1911144"/>
              <a:gd name="connsiteX4" fmla="*/ 2770852 w 3635443"/>
              <a:gd name="connsiteY4" fmla="*/ 999303 h 1911144"/>
              <a:gd name="connsiteX5" fmla="*/ 2472402 w 3635443"/>
              <a:gd name="connsiteY5" fmla="*/ 675453 h 1911144"/>
              <a:gd name="connsiteX6" fmla="*/ 2135852 w 3635443"/>
              <a:gd name="connsiteY6" fmla="*/ 542103 h 1911144"/>
              <a:gd name="connsiteX7" fmla="*/ 1526252 w 3635443"/>
              <a:gd name="connsiteY7" fmla="*/ 173803 h 1911144"/>
              <a:gd name="connsiteX8" fmla="*/ 1348452 w 3635443"/>
              <a:gd name="connsiteY8" fmla="*/ 53153 h 1911144"/>
              <a:gd name="connsiteX9" fmla="*/ 1043652 w 3635443"/>
              <a:gd name="connsiteY9" fmla="*/ 2353 h 1911144"/>
              <a:gd name="connsiteX10" fmla="*/ 719802 w 3635443"/>
              <a:gd name="connsiteY10" fmla="*/ 123003 h 1911144"/>
              <a:gd name="connsiteX11" fmla="*/ 395952 w 3635443"/>
              <a:gd name="connsiteY11" fmla="*/ 142053 h 1911144"/>
              <a:gd name="connsiteX12" fmla="*/ 180052 w 3635443"/>
              <a:gd name="connsiteY12" fmla="*/ 84903 h 1911144"/>
              <a:gd name="connsiteX13" fmla="*/ 2252 w 3635443"/>
              <a:gd name="connsiteY13" fmla="*/ 357953 h 1911144"/>
              <a:gd name="connsiteX14" fmla="*/ 307052 w 3635443"/>
              <a:gd name="connsiteY14" fmla="*/ 389703 h 1911144"/>
              <a:gd name="connsiteX15" fmla="*/ 711864 w 3635443"/>
              <a:gd name="connsiteY15" fmla="*/ 234128 h 1911144"/>
              <a:gd name="connsiteX16" fmla="*/ 1094452 w 3635443"/>
              <a:gd name="connsiteY16" fmla="*/ 313503 h 1911144"/>
              <a:gd name="connsiteX17" fmla="*/ 1370677 w 3635443"/>
              <a:gd name="connsiteY17" fmla="*/ 369066 h 1911144"/>
              <a:gd name="connsiteX18" fmla="*/ 1615152 w 3635443"/>
              <a:gd name="connsiteY18" fmla="*/ 529403 h 1911144"/>
              <a:gd name="connsiteX19" fmla="*/ 1900902 w 3635443"/>
              <a:gd name="connsiteY19" fmla="*/ 656403 h 1911144"/>
              <a:gd name="connsiteX20" fmla="*/ 2364452 w 3635443"/>
              <a:gd name="connsiteY20" fmla="*/ 872303 h 1911144"/>
              <a:gd name="connsiteX21" fmla="*/ 2669252 w 3635443"/>
              <a:gd name="connsiteY21" fmla="*/ 1139003 h 1911144"/>
              <a:gd name="connsiteX22" fmla="*/ 2872452 w 3635443"/>
              <a:gd name="connsiteY22" fmla="*/ 1462853 h 1911144"/>
              <a:gd name="connsiteX23" fmla="*/ 3513802 w 3635443"/>
              <a:gd name="connsiteY23" fmla="*/ 1888303 h 1911144"/>
              <a:gd name="connsiteX0" fmla="*/ 3513802 w 3637503"/>
              <a:gd name="connsiteY0" fmla="*/ 1888303 h 1940242"/>
              <a:gd name="connsiteX1" fmla="*/ 3634452 w 3637503"/>
              <a:gd name="connsiteY1" fmla="*/ 1831153 h 1940242"/>
              <a:gd name="connsiteX2" fmla="*/ 3494752 w 3637503"/>
              <a:gd name="connsiteY2" fmla="*/ 1640653 h 1940242"/>
              <a:gd name="connsiteX3" fmla="*/ 3158202 w 3637503"/>
              <a:gd name="connsiteY3" fmla="*/ 1424753 h 1940242"/>
              <a:gd name="connsiteX4" fmla="*/ 2770852 w 3637503"/>
              <a:gd name="connsiteY4" fmla="*/ 999303 h 1940242"/>
              <a:gd name="connsiteX5" fmla="*/ 2472402 w 3637503"/>
              <a:gd name="connsiteY5" fmla="*/ 675453 h 1940242"/>
              <a:gd name="connsiteX6" fmla="*/ 2135852 w 3637503"/>
              <a:gd name="connsiteY6" fmla="*/ 542103 h 1940242"/>
              <a:gd name="connsiteX7" fmla="*/ 1526252 w 3637503"/>
              <a:gd name="connsiteY7" fmla="*/ 173803 h 1940242"/>
              <a:gd name="connsiteX8" fmla="*/ 1348452 w 3637503"/>
              <a:gd name="connsiteY8" fmla="*/ 53153 h 1940242"/>
              <a:gd name="connsiteX9" fmla="*/ 1043652 w 3637503"/>
              <a:gd name="connsiteY9" fmla="*/ 2353 h 1940242"/>
              <a:gd name="connsiteX10" fmla="*/ 719802 w 3637503"/>
              <a:gd name="connsiteY10" fmla="*/ 123003 h 1940242"/>
              <a:gd name="connsiteX11" fmla="*/ 395952 w 3637503"/>
              <a:gd name="connsiteY11" fmla="*/ 142053 h 1940242"/>
              <a:gd name="connsiteX12" fmla="*/ 180052 w 3637503"/>
              <a:gd name="connsiteY12" fmla="*/ 84903 h 1940242"/>
              <a:gd name="connsiteX13" fmla="*/ 2252 w 3637503"/>
              <a:gd name="connsiteY13" fmla="*/ 357953 h 1940242"/>
              <a:gd name="connsiteX14" fmla="*/ 307052 w 3637503"/>
              <a:gd name="connsiteY14" fmla="*/ 389703 h 1940242"/>
              <a:gd name="connsiteX15" fmla="*/ 711864 w 3637503"/>
              <a:gd name="connsiteY15" fmla="*/ 234128 h 1940242"/>
              <a:gd name="connsiteX16" fmla="*/ 1094452 w 3637503"/>
              <a:gd name="connsiteY16" fmla="*/ 313503 h 1940242"/>
              <a:gd name="connsiteX17" fmla="*/ 1370677 w 3637503"/>
              <a:gd name="connsiteY17" fmla="*/ 369066 h 1940242"/>
              <a:gd name="connsiteX18" fmla="*/ 1615152 w 3637503"/>
              <a:gd name="connsiteY18" fmla="*/ 529403 h 1940242"/>
              <a:gd name="connsiteX19" fmla="*/ 1900902 w 3637503"/>
              <a:gd name="connsiteY19" fmla="*/ 656403 h 1940242"/>
              <a:gd name="connsiteX20" fmla="*/ 2364452 w 3637503"/>
              <a:gd name="connsiteY20" fmla="*/ 872303 h 1940242"/>
              <a:gd name="connsiteX21" fmla="*/ 2669252 w 3637503"/>
              <a:gd name="connsiteY21" fmla="*/ 1139003 h 1940242"/>
              <a:gd name="connsiteX22" fmla="*/ 2872452 w 3637503"/>
              <a:gd name="connsiteY22" fmla="*/ 1462853 h 1940242"/>
              <a:gd name="connsiteX23" fmla="*/ 3513802 w 3637503"/>
              <a:gd name="connsiteY23" fmla="*/ 1888303 h 1940242"/>
              <a:gd name="connsiteX0" fmla="*/ 3513802 w 3643719"/>
              <a:gd name="connsiteY0" fmla="*/ 1888303 h 1969671"/>
              <a:gd name="connsiteX1" fmla="*/ 3634452 w 3643719"/>
              <a:gd name="connsiteY1" fmla="*/ 1831153 h 1969671"/>
              <a:gd name="connsiteX2" fmla="*/ 3494752 w 3643719"/>
              <a:gd name="connsiteY2" fmla="*/ 1640653 h 1969671"/>
              <a:gd name="connsiteX3" fmla="*/ 3158202 w 3643719"/>
              <a:gd name="connsiteY3" fmla="*/ 1424753 h 1969671"/>
              <a:gd name="connsiteX4" fmla="*/ 2770852 w 3643719"/>
              <a:gd name="connsiteY4" fmla="*/ 999303 h 1969671"/>
              <a:gd name="connsiteX5" fmla="*/ 2472402 w 3643719"/>
              <a:gd name="connsiteY5" fmla="*/ 675453 h 1969671"/>
              <a:gd name="connsiteX6" fmla="*/ 2135852 w 3643719"/>
              <a:gd name="connsiteY6" fmla="*/ 542103 h 1969671"/>
              <a:gd name="connsiteX7" fmla="*/ 1526252 w 3643719"/>
              <a:gd name="connsiteY7" fmla="*/ 173803 h 1969671"/>
              <a:gd name="connsiteX8" fmla="*/ 1348452 w 3643719"/>
              <a:gd name="connsiteY8" fmla="*/ 53153 h 1969671"/>
              <a:gd name="connsiteX9" fmla="*/ 1043652 w 3643719"/>
              <a:gd name="connsiteY9" fmla="*/ 2353 h 1969671"/>
              <a:gd name="connsiteX10" fmla="*/ 719802 w 3643719"/>
              <a:gd name="connsiteY10" fmla="*/ 123003 h 1969671"/>
              <a:gd name="connsiteX11" fmla="*/ 395952 w 3643719"/>
              <a:gd name="connsiteY11" fmla="*/ 142053 h 1969671"/>
              <a:gd name="connsiteX12" fmla="*/ 180052 w 3643719"/>
              <a:gd name="connsiteY12" fmla="*/ 84903 h 1969671"/>
              <a:gd name="connsiteX13" fmla="*/ 2252 w 3643719"/>
              <a:gd name="connsiteY13" fmla="*/ 357953 h 1969671"/>
              <a:gd name="connsiteX14" fmla="*/ 307052 w 3643719"/>
              <a:gd name="connsiteY14" fmla="*/ 389703 h 1969671"/>
              <a:gd name="connsiteX15" fmla="*/ 711864 w 3643719"/>
              <a:gd name="connsiteY15" fmla="*/ 234128 h 1969671"/>
              <a:gd name="connsiteX16" fmla="*/ 1094452 w 3643719"/>
              <a:gd name="connsiteY16" fmla="*/ 313503 h 1969671"/>
              <a:gd name="connsiteX17" fmla="*/ 1370677 w 3643719"/>
              <a:gd name="connsiteY17" fmla="*/ 369066 h 1969671"/>
              <a:gd name="connsiteX18" fmla="*/ 1615152 w 3643719"/>
              <a:gd name="connsiteY18" fmla="*/ 529403 h 1969671"/>
              <a:gd name="connsiteX19" fmla="*/ 1900902 w 3643719"/>
              <a:gd name="connsiteY19" fmla="*/ 656403 h 1969671"/>
              <a:gd name="connsiteX20" fmla="*/ 2364452 w 3643719"/>
              <a:gd name="connsiteY20" fmla="*/ 872303 h 1969671"/>
              <a:gd name="connsiteX21" fmla="*/ 2669252 w 3643719"/>
              <a:gd name="connsiteY21" fmla="*/ 1139003 h 1969671"/>
              <a:gd name="connsiteX22" fmla="*/ 2872452 w 3643719"/>
              <a:gd name="connsiteY22" fmla="*/ 1462853 h 1969671"/>
              <a:gd name="connsiteX23" fmla="*/ 3513802 w 3643719"/>
              <a:gd name="connsiteY23" fmla="*/ 1888303 h 1969671"/>
              <a:gd name="connsiteX0" fmla="*/ 3513802 w 3635160"/>
              <a:gd name="connsiteY0" fmla="*/ 1888303 h 1910802"/>
              <a:gd name="connsiteX1" fmla="*/ 3634452 w 3635160"/>
              <a:gd name="connsiteY1" fmla="*/ 1831153 h 1910802"/>
              <a:gd name="connsiteX2" fmla="*/ 3494752 w 3635160"/>
              <a:gd name="connsiteY2" fmla="*/ 1640653 h 1910802"/>
              <a:gd name="connsiteX3" fmla="*/ 3158202 w 3635160"/>
              <a:gd name="connsiteY3" fmla="*/ 1424753 h 1910802"/>
              <a:gd name="connsiteX4" fmla="*/ 2770852 w 3635160"/>
              <a:gd name="connsiteY4" fmla="*/ 999303 h 1910802"/>
              <a:gd name="connsiteX5" fmla="*/ 2472402 w 3635160"/>
              <a:gd name="connsiteY5" fmla="*/ 675453 h 1910802"/>
              <a:gd name="connsiteX6" fmla="*/ 2135852 w 3635160"/>
              <a:gd name="connsiteY6" fmla="*/ 542103 h 1910802"/>
              <a:gd name="connsiteX7" fmla="*/ 1526252 w 3635160"/>
              <a:gd name="connsiteY7" fmla="*/ 173803 h 1910802"/>
              <a:gd name="connsiteX8" fmla="*/ 1348452 w 3635160"/>
              <a:gd name="connsiteY8" fmla="*/ 53153 h 1910802"/>
              <a:gd name="connsiteX9" fmla="*/ 1043652 w 3635160"/>
              <a:gd name="connsiteY9" fmla="*/ 2353 h 1910802"/>
              <a:gd name="connsiteX10" fmla="*/ 719802 w 3635160"/>
              <a:gd name="connsiteY10" fmla="*/ 123003 h 1910802"/>
              <a:gd name="connsiteX11" fmla="*/ 395952 w 3635160"/>
              <a:gd name="connsiteY11" fmla="*/ 142053 h 1910802"/>
              <a:gd name="connsiteX12" fmla="*/ 180052 w 3635160"/>
              <a:gd name="connsiteY12" fmla="*/ 84903 h 1910802"/>
              <a:gd name="connsiteX13" fmla="*/ 2252 w 3635160"/>
              <a:gd name="connsiteY13" fmla="*/ 357953 h 1910802"/>
              <a:gd name="connsiteX14" fmla="*/ 307052 w 3635160"/>
              <a:gd name="connsiteY14" fmla="*/ 389703 h 1910802"/>
              <a:gd name="connsiteX15" fmla="*/ 711864 w 3635160"/>
              <a:gd name="connsiteY15" fmla="*/ 234128 h 1910802"/>
              <a:gd name="connsiteX16" fmla="*/ 1094452 w 3635160"/>
              <a:gd name="connsiteY16" fmla="*/ 313503 h 1910802"/>
              <a:gd name="connsiteX17" fmla="*/ 1370677 w 3635160"/>
              <a:gd name="connsiteY17" fmla="*/ 369066 h 1910802"/>
              <a:gd name="connsiteX18" fmla="*/ 1615152 w 3635160"/>
              <a:gd name="connsiteY18" fmla="*/ 529403 h 1910802"/>
              <a:gd name="connsiteX19" fmla="*/ 1900902 w 3635160"/>
              <a:gd name="connsiteY19" fmla="*/ 656403 h 1910802"/>
              <a:gd name="connsiteX20" fmla="*/ 2364452 w 3635160"/>
              <a:gd name="connsiteY20" fmla="*/ 872303 h 1910802"/>
              <a:gd name="connsiteX21" fmla="*/ 2669252 w 3635160"/>
              <a:gd name="connsiteY21" fmla="*/ 1139003 h 1910802"/>
              <a:gd name="connsiteX22" fmla="*/ 2905789 w 3635160"/>
              <a:gd name="connsiteY22" fmla="*/ 1467616 h 1910802"/>
              <a:gd name="connsiteX23" fmla="*/ 3513802 w 3635160"/>
              <a:gd name="connsiteY23" fmla="*/ 1888303 h 1910802"/>
              <a:gd name="connsiteX0" fmla="*/ 3513802 w 3635160"/>
              <a:gd name="connsiteY0" fmla="*/ 1888303 h 1910802"/>
              <a:gd name="connsiteX1" fmla="*/ 3634452 w 3635160"/>
              <a:gd name="connsiteY1" fmla="*/ 1831153 h 1910802"/>
              <a:gd name="connsiteX2" fmla="*/ 3494752 w 3635160"/>
              <a:gd name="connsiteY2" fmla="*/ 1640653 h 1910802"/>
              <a:gd name="connsiteX3" fmla="*/ 3158202 w 3635160"/>
              <a:gd name="connsiteY3" fmla="*/ 1424753 h 1910802"/>
              <a:gd name="connsiteX4" fmla="*/ 2770852 w 3635160"/>
              <a:gd name="connsiteY4" fmla="*/ 999303 h 1910802"/>
              <a:gd name="connsiteX5" fmla="*/ 2472402 w 3635160"/>
              <a:gd name="connsiteY5" fmla="*/ 675453 h 1910802"/>
              <a:gd name="connsiteX6" fmla="*/ 2135852 w 3635160"/>
              <a:gd name="connsiteY6" fmla="*/ 542103 h 1910802"/>
              <a:gd name="connsiteX7" fmla="*/ 1526252 w 3635160"/>
              <a:gd name="connsiteY7" fmla="*/ 173803 h 1910802"/>
              <a:gd name="connsiteX8" fmla="*/ 1348452 w 3635160"/>
              <a:gd name="connsiteY8" fmla="*/ 53153 h 1910802"/>
              <a:gd name="connsiteX9" fmla="*/ 1043652 w 3635160"/>
              <a:gd name="connsiteY9" fmla="*/ 2353 h 1910802"/>
              <a:gd name="connsiteX10" fmla="*/ 719802 w 3635160"/>
              <a:gd name="connsiteY10" fmla="*/ 123003 h 1910802"/>
              <a:gd name="connsiteX11" fmla="*/ 395952 w 3635160"/>
              <a:gd name="connsiteY11" fmla="*/ 142053 h 1910802"/>
              <a:gd name="connsiteX12" fmla="*/ 180052 w 3635160"/>
              <a:gd name="connsiteY12" fmla="*/ 84903 h 1910802"/>
              <a:gd name="connsiteX13" fmla="*/ 2252 w 3635160"/>
              <a:gd name="connsiteY13" fmla="*/ 357953 h 1910802"/>
              <a:gd name="connsiteX14" fmla="*/ 307052 w 3635160"/>
              <a:gd name="connsiteY14" fmla="*/ 389703 h 1910802"/>
              <a:gd name="connsiteX15" fmla="*/ 711864 w 3635160"/>
              <a:gd name="connsiteY15" fmla="*/ 234128 h 1910802"/>
              <a:gd name="connsiteX16" fmla="*/ 1094452 w 3635160"/>
              <a:gd name="connsiteY16" fmla="*/ 313503 h 1910802"/>
              <a:gd name="connsiteX17" fmla="*/ 1370677 w 3635160"/>
              <a:gd name="connsiteY17" fmla="*/ 369066 h 1910802"/>
              <a:gd name="connsiteX18" fmla="*/ 1615152 w 3635160"/>
              <a:gd name="connsiteY18" fmla="*/ 529403 h 1910802"/>
              <a:gd name="connsiteX19" fmla="*/ 1900902 w 3635160"/>
              <a:gd name="connsiteY19" fmla="*/ 656403 h 1910802"/>
              <a:gd name="connsiteX20" fmla="*/ 2364452 w 3635160"/>
              <a:gd name="connsiteY20" fmla="*/ 872303 h 1910802"/>
              <a:gd name="connsiteX21" fmla="*/ 2669252 w 3635160"/>
              <a:gd name="connsiteY21" fmla="*/ 1139003 h 1910802"/>
              <a:gd name="connsiteX22" fmla="*/ 2905789 w 3635160"/>
              <a:gd name="connsiteY22" fmla="*/ 1467616 h 1910802"/>
              <a:gd name="connsiteX23" fmla="*/ 3513802 w 3635160"/>
              <a:gd name="connsiteY23" fmla="*/ 1888303 h 1910802"/>
              <a:gd name="connsiteX0" fmla="*/ 3513802 w 3635160"/>
              <a:gd name="connsiteY0" fmla="*/ 1888303 h 1910802"/>
              <a:gd name="connsiteX1" fmla="*/ 3634452 w 3635160"/>
              <a:gd name="connsiteY1" fmla="*/ 1831153 h 1910802"/>
              <a:gd name="connsiteX2" fmla="*/ 3494752 w 3635160"/>
              <a:gd name="connsiteY2" fmla="*/ 1640653 h 1910802"/>
              <a:gd name="connsiteX3" fmla="*/ 3158202 w 3635160"/>
              <a:gd name="connsiteY3" fmla="*/ 1424753 h 1910802"/>
              <a:gd name="connsiteX4" fmla="*/ 2770852 w 3635160"/>
              <a:gd name="connsiteY4" fmla="*/ 999303 h 1910802"/>
              <a:gd name="connsiteX5" fmla="*/ 2472402 w 3635160"/>
              <a:gd name="connsiteY5" fmla="*/ 675453 h 1910802"/>
              <a:gd name="connsiteX6" fmla="*/ 2135852 w 3635160"/>
              <a:gd name="connsiteY6" fmla="*/ 542103 h 1910802"/>
              <a:gd name="connsiteX7" fmla="*/ 1526252 w 3635160"/>
              <a:gd name="connsiteY7" fmla="*/ 173803 h 1910802"/>
              <a:gd name="connsiteX8" fmla="*/ 1348452 w 3635160"/>
              <a:gd name="connsiteY8" fmla="*/ 53153 h 1910802"/>
              <a:gd name="connsiteX9" fmla="*/ 1043652 w 3635160"/>
              <a:gd name="connsiteY9" fmla="*/ 2353 h 1910802"/>
              <a:gd name="connsiteX10" fmla="*/ 719802 w 3635160"/>
              <a:gd name="connsiteY10" fmla="*/ 123003 h 1910802"/>
              <a:gd name="connsiteX11" fmla="*/ 395952 w 3635160"/>
              <a:gd name="connsiteY11" fmla="*/ 142053 h 1910802"/>
              <a:gd name="connsiteX12" fmla="*/ 180052 w 3635160"/>
              <a:gd name="connsiteY12" fmla="*/ 84903 h 1910802"/>
              <a:gd name="connsiteX13" fmla="*/ 2252 w 3635160"/>
              <a:gd name="connsiteY13" fmla="*/ 357953 h 1910802"/>
              <a:gd name="connsiteX14" fmla="*/ 307052 w 3635160"/>
              <a:gd name="connsiteY14" fmla="*/ 389703 h 1910802"/>
              <a:gd name="connsiteX15" fmla="*/ 711864 w 3635160"/>
              <a:gd name="connsiteY15" fmla="*/ 234128 h 1910802"/>
              <a:gd name="connsiteX16" fmla="*/ 757902 w 3635160"/>
              <a:gd name="connsiteY16" fmla="*/ 192853 h 1910802"/>
              <a:gd name="connsiteX17" fmla="*/ 1094452 w 3635160"/>
              <a:gd name="connsiteY17" fmla="*/ 313503 h 1910802"/>
              <a:gd name="connsiteX18" fmla="*/ 1370677 w 3635160"/>
              <a:gd name="connsiteY18" fmla="*/ 369066 h 1910802"/>
              <a:gd name="connsiteX19" fmla="*/ 1615152 w 3635160"/>
              <a:gd name="connsiteY19" fmla="*/ 529403 h 1910802"/>
              <a:gd name="connsiteX20" fmla="*/ 1900902 w 3635160"/>
              <a:gd name="connsiteY20" fmla="*/ 656403 h 1910802"/>
              <a:gd name="connsiteX21" fmla="*/ 2364452 w 3635160"/>
              <a:gd name="connsiteY21" fmla="*/ 872303 h 1910802"/>
              <a:gd name="connsiteX22" fmla="*/ 2669252 w 3635160"/>
              <a:gd name="connsiteY22" fmla="*/ 1139003 h 1910802"/>
              <a:gd name="connsiteX23" fmla="*/ 2905789 w 3635160"/>
              <a:gd name="connsiteY23" fmla="*/ 1467616 h 1910802"/>
              <a:gd name="connsiteX24" fmla="*/ 3513802 w 3635160"/>
              <a:gd name="connsiteY24" fmla="*/ 1888303 h 1910802"/>
              <a:gd name="connsiteX0" fmla="*/ 3513951 w 3635309"/>
              <a:gd name="connsiteY0" fmla="*/ 1888303 h 1910802"/>
              <a:gd name="connsiteX1" fmla="*/ 3634601 w 3635309"/>
              <a:gd name="connsiteY1" fmla="*/ 1831153 h 1910802"/>
              <a:gd name="connsiteX2" fmla="*/ 3494901 w 3635309"/>
              <a:gd name="connsiteY2" fmla="*/ 1640653 h 1910802"/>
              <a:gd name="connsiteX3" fmla="*/ 3158351 w 3635309"/>
              <a:gd name="connsiteY3" fmla="*/ 1424753 h 1910802"/>
              <a:gd name="connsiteX4" fmla="*/ 2771001 w 3635309"/>
              <a:gd name="connsiteY4" fmla="*/ 999303 h 1910802"/>
              <a:gd name="connsiteX5" fmla="*/ 2472551 w 3635309"/>
              <a:gd name="connsiteY5" fmla="*/ 675453 h 1910802"/>
              <a:gd name="connsiteX6" fmla="*/ 2136001 w 3635309"/>
              <a:gd name="connsiteY6" fmla="*/ 542103 h 1910802"/>
              <a:gd name="connsiteX7" fmla="*/ 1526401 w 3635309"/>
              <a:gd name="connsiteY7" fmla="*/ 173803 h 1910802"/>
              <a:gd name="connsiteX8" fmla="*/ 1348601 w 3635309"/>
              <a:gd name="connsiteY8" fmla="*/ 53153 h 1910802"/>
              <a:gd name="connsiteX9" fmla="*/ 1043801 w 3635309"/>
              <a:gd name="connsiteY9" fmla="*/ 2353 h 1910802"/>
              <a:gd name="connsiteX10" fmla="*/ 719951 w 3635309"/>
              <a:gd name="connsiteY10" fmla="*/ 123003 h 1910802"/>
              <a:gd name="connsiteX11" fmla="*/ 396101 w 3635309"/>
              <a:gd name="connsiteY11" fmla="*/ 142053 h 1910802"/>
              <a:gd name="connsiteX12" fmla="*/ 180201 w 3635309"/>
              <a:gd name="connsiteY12" fmla="*/ 84903 h 1910802"/>
              <a:gd name="connsiteX13" fmla="*/ 2401 w 3635309"/>
              <a:gd name="connsiteY13" fmla="*/ 357953 h 1910802"/>
              <a:gd name="connsiteX14" fmla="*/ 311964 w 3635309"/>
              <a:gd name="connsiteY14" fmla="*/ 323028 h 1910802"/>
              <a:gd name="connsiteX15" fmla="*/ 712013 w 3635309"/>
              <a:gd name="connsiteY15" fmla="*/ 234128 h 1910802"/>
              <a:gd name="connsiteX16" fmla="*/ 758051 w 3635309"/>
              <a:gd name="connsiteY16" fmla="*/ 192853 h 1910802"/>
              <a:gd name="connsiteX17" fmla="*/ 1094601 w 3635309"/>
              <a:gd name="connsiteY17" fmla="*/ 313503 h 1910802"/>
              <a:gd name="connsiteX18" fmla="*/ 1370826 w 3635309"/>
              <a:gd name="connsiteY18" fmla="*/ 369066 h 1910802"/>
              <a:gd name="connsiteX19" fmla="*/ 1615301 w 3635309"/>
              <a:gd name="connsiteY19" fmla="*/ 529403 h 1910802"/>
              <a:gd name="connsiteX20" fmla="*/ 1901051 w 3635309"/>
              <a:gd name="connsiteY20" fmla="*/ 656403 h 1910802"/>
              <a:gd name="connsiteX21" fmla="*/ 2364601 w 3635309"/>
              <a:gd name="connsiteY21" fmla="*/ 872303 h 1910802"/>
              <a:gd name="connsiteX22" fmla="*/ 2669401 w 3635309"/>
              <a:gd name="connsiteY22" fmla="*/ 1139003 h 1910802"/>
              <a:gd name="connsiteX23" fmla="*/ 2905938 w 3635309"/>
              <a:gd name="connsiteY23" fmla="*/ 1467616 h 1910802"/>
              <a:gd name="connsiteX24" fmla="*/ 3513951 w 3635309"/>
              <a:gd name="connsiteY24" fmla="*/ 1888303 h 1910802"/>
              <a:gd name="connsiteX0" fmla="*/ 3513951 w 3635309"/>
              <a:gd name="connsiteY0" fmla="*/ 1888303 h 1910802"/>
              <a:gd name="connsiteX1" fmla="*/ 3634601 w 3635309"/>
              <a:gd name="connsiteY1" fmla="*/ 1831153 h 1910802"/>
              <a:gd name="connsiteX2" fmla="*/ 3494901 w 3635309"/>
              <a:gd name="connsiteY2" fmla="*/ 1640653 h 1910802"/>
              <a:gd name="connsiteX3" fmla="*/ 3158351 w 3635309"/>
              <a:gd name="connsiteY3" fmla="*/ 1424753 h 1910802"/>
              <a:gd name="connsiteX4" fmla="*/ 2771001 w 3635309"/>
              <a:gd name="connsiteY4" fmla="*/ 999303 h 1910802"/>
              <a:gd name="connsiteX5" fmla="*/ 2472551 w 3635309"/>
              <a:gd name="connsiteY5" fmla="*/ 675453 h 1910802"/>
              <a:gd name="connsiteX6" fmla="*/ 2136001 w 3635309"/>
              <a:gd name="connsiteY6" fmla="*/ 542103 h 1910802"/>
              <a:gd name="connsiteX7" fmla="*/ 1526401 w 3635309"/>
              <a:gd name="connsiteY7" fmla="*/ 173803 h 1910802"/>
              <a:gd name="connsiteX8" fmla="*/ 1348601 w 3635309"/>
              <a:gd name="connsiteY8" fmla="*/ 53153 h 1910802"/>
              <a:gd name="connsiteX9" fmla="*/ 1043801 w 3635309"/>
              <a:gd name="connsiteY9" fmla="*/ 2353 h 1910802"/>
              <a:gd name="connsiteX10" fmla="*/ 719951 w 3635309"/>
              <a:gd name="connsiteY10" fmla="*/ 123003 h 1910802"/>
              <a:gd name="connsiteX11" fmla="*/ 396101 w 3635309"/>
              <a:gd name="connsiteY11" fmla="*/ 142053 h 1910802"/>
              <a:gd name="connsiteX12" fmla="*/ 180201 w 3635309"/>
              <a:gd name="connsiteY12" fmla="*/ 84903 h 1910802"/>
              <a:gd name="connsiteX13" fmla="*/ 2401 w 3635309"/>
              <a:gd name="connsiteY13" fmla="*/ 357953 h 1910802"/>
              <a:gd name="connsiteX14" fmla="*/ 311964 w 3635309"/>
              <a:gd name="connsiteY14" fmla="*/ 323028 h 1910802"/>
              <a:gd name="connsiteX15" fmla="*/ 635813 w 3635309"/>
              <a:gd name="connsiteY15" fmla="*/ 234128 h 1910802"/>
              <a:gd name="connsiteX16" fmla="*/ 758051 w 3635309"/>
              <a:gd name="connsiteY16" fmla="*/ 192853 h 1910802"/>
              <a:gd name="connsiteX17" fmla="*/ 1094601 w 3635309"/>
              <a:gd name="connsiteY17" fmla="*/ 313503 h 1910802"/>
              <a:gd name="connsiteX18" fmla="*/ 1370826 w 3635309"/>
              <a:gd name="connsiteY18" fmla="*/ 369066 h 1910802"/>
              <a:gd name="connsiteX19" fmla="*/ 1615301 w 3635309"/>
              <a:gd name="connsiteY19" fmla="*/ 529403 h 1910802"/>
              <a:gd name="connsiteX20" fmla="*/ 1901051 w 3635309"/>
              <a:gd name="connsiteY20" fmla="*/ 656403 h 1910802"/>
              <a:gd name="connsiteX21" fmla="*/ 2364601 w 3635309"/>
              <a:gd name="connsiteY21" fmla="*/ 872303 h 1910802"/>
              <a:gd name="connsiteX22" fmla="*/ 2669401 w 3635309"/>
              <a:gd name="connsiteY22" fmla="*/ 1139003 h 1910802"/>
              <a:gd name="connsiteX23" fmla="*/ 2905938 w 3635309"/>
              <a:gd name="connsiteY23" fmla="*/ 1467616 h 1910802"/>
              <a:gd name="connsiteX24" fmla="*/ 3513951 w 3635309"/>
              <a:gd name="connsiteY24" fmla="*/ 1888303 h 1910802"/>
              <a:gd name="connsiteX0" fmla="*/ 3513951 w 3635309"/>
              <a:gd name="connsiteY0" fmla="*/ 1888303 h 1910802"/>
              <a:gd name="connsiteX1" fmla="*/ 3634601 w 3635309"/>
              <a:gd name="connsiteY1" fmla="*/ 1831153 h 1910802"/>
              <a:gd name="connsiteX2" fmla="*/ 3494901 w 3635309"/>
              <a:gd name="connsiteY2" fmla="*/ 1640653 h 1910802"/>
              <a:gd name="connsiteX3" fmla="*/ 3158351 w 3635309"/>
              <a:gd name="connsiteY3" fmla="*/ 1424753 h 1910802"/>
              <a:gd name="connsiteX4" fmla="*/ 2771001 w 3635309"/>
              <a:gd name="connsiteY4" fmla="*/ 999303 h 1910802"/>
              <a:gd name="connsiteX5" fmla="*/ 2472551 w 3635309"/>
              <a:gd name="connsiteY5" fmla="*/ 675453 h 1910802"/>
              <a:gd name="connsiteX6" fmla="*/ 2136001 w 3635309"/>
              <a:gd name="connsiteY6" fmla="*/ 542103 h 1910802"/>
              <a:gd name="connsiteX7" fmla="*/ 1526401 w 3635309"/>
              <a:gd name="connsiteY7" fmla="*/ 173803 h 1910802"/>
              <a:gd name="connsiteX8" fmla="*/ 1348601 w 3635309"/>
              <a:gd name="connsiteY8" fmla="*/ 53153 h 1910802"/>
              <a:gd name="connsiteX9" fmla="*/ 1043801 w 3635309"/>
              <a:gd name="connsiteY9" fmla="*/ 2353 h 1910802"/>
              <a:gd name="connsiteX10" fmla="*/ 719951 w 3635309"/>
              <a:gd name="connsiteY10" fmla="*/ 123003 h 1910802"/>
              <a:gd name="connsiteX11" fmla="*/ 396101 w 3635309"/>
              <a:gd name="connsiteY11" fmla="*/ 142053 h 1910802"/>
              <a:gd name="connsiteX12" fmla="*/ 180201 w 3635309"/>
              <a:gd name="connsiteY12" fmla="*/ 84903 h 1910802"/>
              <a:gd name="connsiteX13" fmla="*/ 2401 w 3635309"/>
              <a:gd name="connsiteY13" fmla="*/ 357953 h 1910802"/>
              <a:gd name="connsiteX14" fmla="*/ 311964 w 3635309"/>
              <a:gd name="connsiteY14" fmla="*/ 323028 h 1910802"/>
              <a:gd name="connsiteX15" fmla="*/ 635813 w 3635309"/>
              <a:gd name="connsiteY15" fmla="*/ 234128 h 1910802"/>
              <a:gd name="connsiteX16" fmla="*/ 758051 w 3635309"/>
              <a:gd name="connsiteY16" fmla="*/ 192853 h 1910802"/>
              <a:gd name="connsiteX17" fmla="*/ 1132701 w 3635309"/>
              <a:gd name="connsiteY17" fmla="*/ 332553 h 1910802"/>
              <a:gd name="connsiteX18" fmla="*/ 1370826 w 3635309"/>
              <a:gd name="connsiteY18" fmla="*/ 369066 h 1910802"/>
              <a:gd name="connsiteX19" fmla="*/ 1615301 w 3635309"/>
              <a:gd name="connsiteY19" fmla="*/ 529403 h 1910802"/>
              <a:gd name="connsiteX20" fmla="*/ 1901051 w 3635309"/>
              <a:gd name="connsiteY20" fmla="*/ 656403 h 1910802"/>
              <a:gd name="connsiteX21" fmla="*/ 2364601 w 3635309"/>
              <a:gd name="connsiteY21" fmla="*/ 872303 h 1910802"/>
              <a:gd name="connsiteX22" fmla="*/ 2669401 w 3635309"/>
              <a:gd name="connsiteY22" fmla="*/ 1139003 h 1910802"/>
              <a:gd name="connsiteX23" fmla="*/ 2905938 w 3635309"/>
              <a:gd name="connsiteY23" fmla="*/ 1467616 h 1910802"/>
              <a:gd name="connsiteX24" fmla="*/ 3513951 w 3635309"/>
              <a:gd name="connsiteY24" fmla="*/ 1888303 h 191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35309" h="1910802">
                <a:moveTo>
                  <a:pt x="3513951" y="1888303"/>
                </a:moveTo>
                <a:cubicBezTo>
                  <a:pt x="3635395" y="1948892"/>
                  <a:pt x="3637776" y="1872428"/>
                  <a:pt x="3634601" y="1831153"/>
                </a:cubicBezTo>
                <a:cubicBezTo>
                  <a:pt x="3631426" y="1789878"/>
                  <a:pt x="3574276" y="1708386"/>
                  <a:pt x="3494901" y="1640653"/>
                </a:cubicBezTo>
                <a:cubicBezTo>
                  <a:pt x="3415526" y="1572920"/>
                  <a:pt x="3279001" y="1531645"/>
                  <a:pt x="3158351" y="1424753"/>
                </a:cubicBezTo>
                <a:cubicBezTo>
                  <a:pt x="3037701" y="1317861"/>
                  <a:pt x="2771001" y="999303"/>
                  <a:pt x="2771001" y="999303"/>
                </a:cubicBezTo>
                <a:cubicBezTo>
                  <a:pt x="2656701" y="874420"/>
                  <a:pt x="2578384" y="751653"/>
                  <a:pt x="2472551" y="675453"/>
                </a:cubicBezTo>
                <a:cubicBezTo>
                  <a:pt x="2366718" y="599253"/>
                  <a:pt x="2293693" y="625711"/>
                  <a:pt x="2136001" y="542103"/>
                </a:cubicBezTo>
                <a:cubicBezTo>
                  <a:pt x="1978309" y="458495"/>
                  <a:pt x="1657634" y="255295"/>
                  <a:pt x="1526401" y="173803"/>
                </a:cubicBezTo>
                <a:cubicBezTo>
                  <a:pt x="1395168" y="92311"/>
                  <a:pt x="1429034" y="81728"/>
                  <a:pt x="1348601" y="53153"/>
                </a:cubicBezTo>
                <a:cubicBezTo>
                  <a:pt x="1268168" y="24578"/>
                  <a:pt x="1148576" y="-9289"/>
                  <a:pt x="1043801" y="2353"/>
                </a:cubicBezTo>
                <a:cubicBezTo>
                  <a:pt x="939026" y="13995"/>
                  <a:pt x="827901" y="99720"/>
                  <a:pt x="719951" y="123003"/>
                </a:cubicBezTo>
                <a:cubicBezTo>
                  <a:pt x="612001" y="146286"/>
                  <a:pt x="486059" y="148403"/>
                  <a:pt x="396101" y="142053"/>
                </a:cubicBezTo>
                <a:cubicBezTo>
                  <a:pt x="306143" y="135703"/>
                  <a:pt x="245818" y="48920"/>
                  <a:pt x="180201" y="84903"/>
                </a:cubicBezTo>
                <a:cubicBezTo>
                  <a:pt x="114584" y="120886"/>
                  <a:pt x="-19560" y="318265"/>
                  <a:pt x="2401" y="357953"/>
                </a:cubicBezTo>
                <a:cubicBezTo>
                  <a:pt x="24362" y="397641"/>
                  <a:pt x="206395" y="343665"/>
                  <a:pt x="311964" y="323028"/>
                </a:cubicBezTo>
                <a:cubicBezTo>
                  <a:pt x="417533" y="302391"/>
                  <a:pt x="561465" y="255824"/>
                  <a:pt x="635813" y="234128"/>
                </a:cubicBezTo>
                <a:cubicBezTo>
                  <a:pt x="710161" y="212432"/>
                  <a:pt x="694286" y="179624"/>
                  <a:pt x="758051" y="192853"/>
                </a:cubicBezTo>
                <a:cubicBezTo>
                  <a:pt x="821816" y="206082"/>
                  <a:pt x="1030572" y="303184"/>
                  <a:pt x="1132701" y="332553"/>
                </a:cubicBezTo>
                <a:cubicBezTo>
                  <a:pt x="1234830" y="361922"/>
                  <a:pt x="1290393" y="336258"/>
                  <a:pt x="1370826" y="369066"/>
                </a:cubicBezTo>
                <a:cubicBezTo>
                  <a:pt x="1451259" y="401874"/>
                  <a:pt x="1526930" y="481513"/>
                  <a:pt x="1615301" y="529403"/>
                </a:cubicBezTo>
                <a:cubicBezTo>
                  <a:pt x="1703672" y="577293"/>
                  <a:pt x="1901051" y="656403"/>
                  <a:pt x="1901051" y="656403"/>
                </a:cubicBezTo>
                <a:cubicBezTo>
                  <a:pt x="2025934" y="713553"/>
                  <a:pt x="2236543" y="791870"/>
                  <a:pt x="2364601" y="872303"/>
                </a:cubicBezTo>
                <a:cubicBezTo>
                  <a:pt x="2492659" y="952736"/>
                  <a:pt x="2584734" y="1040578"/>
                  <a:pt x="2669401" y="1139003"/>
                </a:cubicBezTo>
                <a:cubicBezTo>
                  <a:pt x="2754068" y="1237428"/>
                  <a:pt x="2711734" y="1349612"/>
                  <a:pt x="2905938" y="1467616"/>
                </a:cubicBezTo>
                <a:cubicBezTo>
                  <a:pt x="3100142" y="1585620"/>
                  <a:pt x="3392507" y="1827714"/>
                  <a:pt x="3513951" y="1888303"/>
                </a:cubicBezTo>
                <a:close/>
              </a:path>
            </a:pathLst>
          </a:custGeom>
          <a:noFill/>
          <a:ln w="57150">
            <a:solidFill>
              <a:srgbClr val="0037D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zagora"/>
          <p:cNvSpPr/>
          <p:nvPr/>
        </p:nvSpPr>
        <p:spPr>
          <a:xfrm>
            <a:off x="5252855" y="-12377"/>
            <a:ext cx="3612726" cy="3331752"/>
          </a:xfrm>
          <a:custGeom>
            <a:avLst/>
            <a:gdLst>
              <a:gd name="connsiteX0" fmla="*/ 619390 w 3612726"/>
              <a:gd name="connsiteY0" fmla="*/ 995489 h 3331752"/>
              <a:gd name="connsiteX1" fmla="*/ 481966 w 3612726"/>
              <a:gd name="connsiteY1" fmla="*/ 1243910 h 3331752"/>
              <a:gd name="connsiteX2" fmla="*/ 323399 w 3612726"/>
              <a:gd name="connsiteY2" fmla="*/ 1275623 h 3331752"/>
              <a:gd name="connsiteX3" fmla="*/ 196546 w 3612726"/>
              <a:gd name="connsiteY3" fmla="*/ 1317908 h 3331752"/>
              <a:gd name="connsiteX4" fmla="*/ 981 w 3612726"/>
              <a:gd name="connsiteY4" fmla="*/ 1624469 h 3331752"/>
              <a:gd name="connsiteX5" fmla="*/ 127834 w 3612726"/>
              <a:gd name="connsiteY5" fmla="*/ 1672039 h 3331752"/>
              <a:gd name="connsiteX6" fmla="*/ 281115 w 3612726"/>
              <a:gd name="connsiteY6" fmla="*/ 1703753 h 3331752"/>
              <a:gd name="connsiteX7" fmla="*/ 571820 w 3612726"/>
              <a:gd name="connsiteY7" fmla="*/ 1650897 h 3331752"/>
              <a:gd name="connsiteX8" fmla="*/ 777957 w 3612726"/>
              <a:gd name="connsiteY8" fmla="*/ 1555757 h 3331752"/>
              <a:gd name="connsiteX9" fmla="*/ 1073947 w 3612726"/>
              <a:gd name="connsiteY9" fmla="*/ 1566328 h 3331752"/>
              <a:gd name="connsiteX10" fmla="*/ 1317083 w 3612726"/>
              <a:gd name="connsiteY10" fmla="*/ 1693182 h 3331752"/>
              <a:gd name="connsiteX11" fmla="*/ 1713499 w 3612726"/>
              <a:gd name="connsiteY11" fmla="*/ 1946888 h 3331752"/>
              <a:gd name="connsiteX12" fmla="*/ 1988347 w 3612726"/>
              <a:gd name="connsiteY12" fmla="*/ 2105454 h 3331752"/>
              <a:gd name="connsiteX13" fmla="*/ 2173342 w 3612726"/>
              <a:gd name="connsiteY13" fmla="*/ 2174167 h 3331752"/>
              <a:gd name="connsiteX14" fmla="*/ 2421762 w 3612726"/>
              <a:gd name="connsiteY14" fmla="*/ 2322162 h 3331752"/>
              <a:gd name="connsiteX15" fmla="*/ 2511617 w 3612726"/>
              <a:gd name="connsiteY15" fmla="*/ 2459586 h 3331752"/>
              <a:gd name="connsiteX16" fmla="*/ 2971459 w 3612726"/>
              <a:gd name="connsiteY16" fmla="*/ 2972285 h 3331752"/>
              <a:gd name="connsiteX17" fmla="*/ 3156454 w 3612726"/>
              <a:gd name="connsiteY17" fmla="*/ 3077995 h 3331752"/>
              <a:gd name="connsiteX18" fmla="*/ 3367876 w 3612726"/>
              <a:gd name="connsiteY18" fmla="*/ 3252419 h 3331752"/>
              <a:gd name="connsiteX19" fmla="*/ 3420731 w 3612726"/>
              <a:gd name="connsiteY19" fmla="*/ 3321131 h 3331752"/>
              <a:gd name="connsiteX20" fmla="*/ 3605725 w 3612726"/>
              <a:gd name="connsiteY20" fmla="*/ 3035711 h 3331752"/>
              <a:gd name="connsiteX21" fmla="*/ 3558155 w 3612726"/>
              <a:gd name="connsiteY21" fmla="*/ 2866574 h 3331752"/>
              <a:gd name="connsiteX22" fmla="*/ 3410160 w 3612726"/>
              <a:gd name="connsiteY22" fmla="*/ 2819004 h 3331752"/>
              <a:gd name="connsiteX23" fmla="*/ 3299163 w 3612726"/>
              <a:gd name="connsiteY23" fmla="*/ 2681579 h 3331752"/>
              <a:gd name="connsiteX24" fmla="*/ 3124740 w 3612726"/>
              <a:gd name="connsiteY24" fmla="*/ 2253450 h 3331752"/>
              <a:gd name="connsiteX25" fmla="*/ 3198738 w 3612726"/>
              <a:gd name="connsiteY25" fmla="*/ 2174167 h 3331752"/>
              <a:gd name="connsiteX26" fmla="*/ 3209309 w 3612726"/>
              <a:gd name="connsiteY26" fmla="*/ 1999743 h 3331752"/>
              <a:gd name="connsiteX27" fmla="*/ 2992602 w 3612726"/>
              <a:gd name="connsiteY27" fmla="*/ 1899318 h 3331752"/>
              <a:gd name="connsiteX28" fmla="*/ 2892176 w 3612726"/>
              <a:gd name="connsiteY28" fmla="*/ 1936317 h 3331752"/>
              <a:gd name="connsiteX29" fmla="*/ 2707182 w 3612726"/>
              <a:gd name="connsiteY29" fmla="*/ 1804178 h 3331752"/>
              <a:gd name="connsiteX30" fmla="*/ 2294909 w 3612726"/>
              <a:gd name="connsiteY30" fmla="*/ 1354906 h 3331752"/>
              <a:gd name="connsiteX31" fmla="*/ 2078202 w 3612726"/>
              <a:gd name="connsiteY31" fmla="*/ 1122342 h 3331752"/>
              <a:gd name="connsiteX32" fmla="*/ 1972491 w 3612726"/>
              <a:gd name="connsiteY32" fmla="*/ 990204 h 3331752"/>
              <a:gd name="connsiteX33" fmla="*/ 1861494 w 3612726"/>
              <a:gd name="connsiteY33" fmla="*/ 926777 h 3331752"/>
              <a:gd name="connsiteX34" fmla="*/ 1745212 w 3612726"/>
              <a:gd name="connsiteY34" fmla="*/ 836923 h 3331752"/>
              <a:gd name="connsiteX35" fmla="*/ 1718784 w 3612726"/>
              <a:gd name="connsiteY35" fmla="*/ 662500 h 3331752"/>
              <a:gd name="connsiteX36" fmla="*/ 1597217 w 3612726"/>
              <a:gd name="connsiteY36" fmla="*/ 488076 h 3331752"/>
              <a:gd name="connsiteX37" fmla="*/ 1454507 w 3612726"/>
              <a:gd name="connsiteY37" fmla="*/ 355938 h 3331752"/>
              <a:gd name="connsiteX38" fmla="*/ 1348796 w 3612726"/>
              <a:gd name="connsiteY38" fmla="*/ 234370 h 3331752"/>
              <a:gd name="connsiteX39" fmla="*/ 1290655 w 3612726"/>
              <a:gd name="connsiteY39" fmla="*/ 107517 h 3331752"/>
              <a:gd name="connsiteX40" fmla="*/ 1216657 w 3612726"/>
              <a:gd name="connsiteY40" fmla="*/ 1806 h 3331752"/>
              <a:gd name="connsiteX41" fmla="*/ 814955 w 3612726"/>
              <a:gd name="connsiteY41" fmla="*/ 197371 h 3331752"/>
              <a:gd name="connsiteX42" fmla="*/ 756814 w 3612726"/>
              <a:gd name="connsiteY42" fmla="*/ 239656 h 3331752"/>
              <a:gd name="connsiteX43" fmla="*/ 910095 w 3612726"/>
              <a:gd name="connsiteY43" fmla="*/ 604359 h 3331752"/>
              <a:gd name="connsiteX44" fmla="*/ 619390 w 3612726"/>
              <a:gd name="connsiteY44" fmla="*/ 995489 h 333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612726" h="3331752">
                <a:moveTo>
                  <a:pt x="619390" y="995489"/>
                </a:moveTo>
                <a:cubicBezTo>
                  <a:pt x="548035" y="1102081"/>
                  <a:pt x="531298" y="1197221"/>
                  <a:pt x="481966" y="1243910"/>
                </a:cubicBezTo>
                <a:cubicBezTo>
                  <a:pt x="432634" y="1290599"/>
                  <a:pt x="370969" y="1263290"/>
                  <a:pt x="323399" y="1275623"/>
                </a:cubicBezTo>
                <a:cubicBezTo>
                  <a:pt x="275829" y="1287956"/>
                  <a:pt x="250282" y="1259767"/>
                  <a:pt x="196546" y="1317908"/>
                </a:cubicBezTo>
                <a:cubicBezTo>
                  <a:pt x="142810" y="1376049"/>
                  <a:pt x="12433" y="1565447"/>
                  <a:pt x="981" y="1624469"/>
                </a:cubicBezTo>
                <a:cubicBezTo>
                  <a:pt x="-10471" y="1683491"/>
                  <a:pt x="81145" y="1658825"/>
                  <a:pt x="127834" y="1672039"/>
                </a:cubicBezTo>
                <a:cubicBezTo>
                  <a:pt x="174523" y="1685253"/>
                  <a:pt x="207117" y="1707277"/>
                  <a:pt x="281115" y="1703753"/>
                </a:cubicBezTo>
                <a:cubicBezTo>
                  <a:pt x="355113" y="1700229"/>
                  <a:pt x="489013" y="1675563"/>
                  <a:pt x="571820" y="1650897"/>
                </a:cubicBezTo>
                <a:cubicBezTo>
                  <a:pt x="654627" y="1626231"/>
                  <a:pt x="694269" y="1569852"/>
                  <a:pt x="777957" y="1555757"/>
                </a:cubicBezTo>
                <a:cubicBezTo>
                  <a:pt x="861645" y="1541662"/>
                  <a:pt x="984093" y="1543424"/>
                  <a:pt x="1073947" y="1566328"/>
                </a:cubicBezTo>
                <a:cubicBezTo>
                  <a:pt x="1163801" y="1589232"/>
                  <a:pt x="1210491" y="1629755"/>
                  <a:pt x="1317083" y="1693182"/>
                </a:cubicBezTo>
                <a:cubicBezTo>
                  <a:pt x="1423675" y="1756609"/>
                  <a:pt x="1601622" y="1878176"/>
                  <a:pt x="1713499" y="1946888"/>
                </a:cubicBezTo>
                <a:cubicBezTo>
                  <a:pt x="1825376" y="2015600"/>
                  <a:pt x="1911707" y="2067574"/>
                  <a:pt x="1988347" y="2105454"/>
                </a:cubicBezTo>
                <a:cubicBezTo>
                  <a:pt x="2064987" y="2143334"/>
                  <a:pt x="2101106" y="2138049"/>
                  <a:pt x="2173342" y="2174167"/>
                </a:cubicBezTo>
                <a:cubicBezTo>
                  <a:pt x="2245578" y="2210285"/>
                  <a:pt x="2365383" y="2274592"/>
                  <a:pt x="2421762" y="2322162"/>
                </a:cubicBezTo>
                <a:cubicBezTo>
                  <a:pt x="2478141" y="2369732"/>
                  <a:pt x="2420001" y="2351232"/>
                  <a:pt x="2511617" y="2459586"/>
                </a:cubicBezTo>
                <a:cubicBezTo>
                  <a:pt x="2603233" y="2567940"/>
                  <a:pt x="2863986" y="2869217"/>
                  <a:pt x="2971459" y="2972285"/>
                </a:cubicBezTo>
                <a:cubicBezTo>
                  <a:pt x="3078932" y="3075353"/>
                  <a:pt x="3090385" y="3031306"/>
                  <a:pt x="3156454" y="3077995"/>
                </a:cubicBezTo>
                <a:cubicBezTo>
                  <a:pt x="3222524" y="3124684"/>
                  <a:pt x="3323830" y="3211896"/>
                  <a:pt x="3367876" y="3252419"/>
                </a:cubicBezTo>
                <a:cubicBezTo>
                  <a:pt x="3411922" y="3292942"/>
                  <a:pt x="3381090" y="3357249"/>
                  <a:pt x="3420731" y="3321131"/>
                </a:cubicBezTo>
                <a:cubicBezTo>
                  <a:pt x="3460373" y="3285013"/>
                  <a:pt x="3582821" y="3111470"/>
                  <a:pt x="3605725" y="3035711"/>
                </a:cubicBezTo>
                <a:cubicBezTo>
                  <a:pt x="3628629" y="2959952"/>
                  <a:pt x="3590749" y="2902692"/>
                  <a:pt x="3558155" y="2866574"/>
                </a:cubicBezTo>
                <a:cubicBezTo>
                  <a:pt x="3525561" y="2830456"/>
                  <a:pt x="3453325" y="2849836"/>
                  <a:pt x="3410160" y="2819004"/>
                </a:cubicBezTo>
                <a:cubicBezTo>
                  <a:pt x="3366995" y="2788172"/>
                  <a:pt x="3346733" y="2775838"/>
                  <a:pt x="3299163" y="2681579"/>
                </a:cubicBezTo>
                <a:cubicBezTo>
                  <a:pt x="3251593" y="2587320"/>
                  <a:pt x="3141478" y="2338019"/>
                  <a:pt x="3124740" y="2253450"/>
                </a:cubicBezTo>
                <a:cubicBezTo>
                  <a:pt x="3108003" y="2168881"/>
                  <a:pt x="3184643" y="2216451"/>
                  <a:pt x="3198738" y="2174167"/>
                </a:cubicBezTo>
                <a:cubicBezTo>
                  <a:pt x="3212833" y="2131883"/>
                  <a:pt x="3243665" y="2045551"/>
                  <a:pt x="3209309" y="1999743"/>
                </a:cubicBezTo>
                <a:cubicBezTo>
                  <a:pt x="3174953" y="1953935"/>
                  <a:pt x="3045458" y="1909889"/>
                  <a:pt x="2992602" y="1899318"/>
                </a:cubicBezTo>
                <a:cubicBezTo>
                  <a:pt x="2939747" y="1888747"/>
                  <a:pt x="2939746" y="1952174"/>
                  <a:pt x="2892176" y="1936317"/>
                </a:cubicBezTo>
                <a:cubicBezTo>
                  <a:pt x="2844606" y="1920460"/>
                  <a:pt x="2806727" y="1901080"/>
                  <a:pt x="2707182" y="1804178"/>
                </a:cubicBezTo>
                <a:cubicBezTo>
                  <a:pt x="2607637" y="1707276"/>
                  <a:pt x="2399739" y="1468545"/>
                  <a:pt x="2294909" y="1354906"/>
                </a:cubicBezTo>
                <a:cubicBezTo>
                  <a:pt x="2190079" y="1241267"/>
                  <a:pt x="2131938" y="1183126"/>
                  <a:pt x="2078202" y="1122342"/>
                </a:cubicBezTo>
                <a:cubicBezTo>
                  <a:pt x="2024466" y="1061558"/>
                  <a:pt x="2008609" y="1022798"/>
                  <a:pt x="1972491" y="990204"/>
                </a:cubicBezTo>
                <a:cubicBezTo>
                  <a:pt x="1936373" y="957610"/>
                  <a:pt x="1899374" y="952324"/>
                  <a:pt x="1861494" y="926777"/>
                </a:cubicBezTo>
                <a:cubicBezTo>
                  <a:pt x="1823614" y="901230"/>
                  <a:pt x="1768997" y="880969"/>
                  <a:pt x="1745212" y="836923"/>
                </a:cubicBezTo>
                <a:cubicBezTo>
                  <a:pt x="1721427" y="792877"/>
                  <a:pt x="1743450" y="720641"/>
                  <a:pt x="1718784" y="662500"/>
                </a:cubicBezTo>
                <a:cubicBezTo>
                  <a:pt x="1694118" y="604359"/>
                  <a:pt x="1641263" y="539170"/>
                  <a:pt x="1597217" y="488076"/>
                </a:cubicBezTo>
                <a:cubicBezTo>
                  <a:pt x="1553171" y="436982"/>
                  <a:pt x="1495911" y="398222"/>
                  <a:pt x="1454507" y="355938"/>
                </a:cubicBezTo>
                <a:cubicBezTo>
                  <a:pt x="1413104" y="313654"/>
                  <a:pt x="1376105" y="275773"/>
                  <a:pt x="1348796" y="234370"/>
                </a:cubicBezTo>
                <a:cubicBezTo>
                  <a:pt x="1321487" y="192966"/>
                  <a:pt x="1312678" y="146278"/>
                  <a:pt x="1290655" y="107517"/>
                </a:cubicBezTo>
                <a:cubicBezTo>
                  <a:pt x="1268632" y="68756"/>
                  <a:pt x="1295940" y="-13170"/>
                  <a:pt x="1216657" y="1806"/>
                </a:cubicBezTo>
                <a:cubicBezTo>
                  <a:pt x="1137374" y="16782"/>
                  <a:pt x="891595" y="157729"/>
                  <a:pt x="814955" y="197371"/>
                </a:cubicBezTo>
                <a:cubicBezTo>
                  <a:pt x="738315" y="237013"/>
                  <a:pt x="740957" y="171825"/>
                  <a:pt x="756814" y="239656"/>
                </a:cubicBezTo>
                <a:cubicBezTo>
                  <a:pt x="772671" y="307487"/>
                  <a:pt x="930356" y="478387"/>
                  <a:pt x="910095" y="604359"/>
                </a:cubicBezTo>
                <a:cubicBezTo>
                  <a:pt x="889834" y="730331"/>
                  <a:pt x="690745" y="888897"/>
                  <a:pt x="619390" y="995489"/>
                </a:cubicBezTo>
                <a:close/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57337" y="1186730"/>
            <a:ext cx="392248" cy="186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0" name="Rectangle 29"/>
          <p:cNvSpPr/>
          <p:nvPr/>
        </p:nvSpPr>
        <p:spPr>
          <a:xfrm>
            <a:off x="6910854" y="2008581"/>
            <a:ext cx="392248" cy="186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9" name="Rectangle 28"/>
          <p:cNvSpPr/>
          <p:nvPr/>
        </p:nvSpPr>
        <p:spPr>
          <a:xfrm>
            <a:off x="24285" y="3308734"/>
            <a:ext cx="4331691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Split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>
                <a:solidFill>
                  <a:prstClr val="black"/>
                </a:solidFill>
              </a:rPr>
              <a:t>– razvio se od </a:t>
            </a:r>
            <a:r>
              <a:rPr lang="hr-HR" altLang="sr-Latn-RS" sz="2200" b="1" dirty="0">
                <a:solidFill>
                  <a:srgbClr val="FF0000"/>
                </a:solidFill>
              </a:rPr>
              <a:t>Dioklecijanove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b="1" dirty="0">
                <a:solidFill>
                  <a:srgbClr val="FF0000"/>
                </a:solidFill>
              </a:rPr>
              <a:t>palače</a:t>
            </a:r>
            <a:r>
              <a:rPr lang="hr-HR" altLang="sr-Latn-RS" sz="2200" dirty="0">
                <a:solidFill>
                  <a:srgbClr val="FF0000"/>
                </a:solidFill>
              </a:rPr>
              <a:t> </a:t>
            </a:r>
            <a:r>
              <a:rPr lang="hr-HR" altLang="sr-Latn-RS" sz="2200" dirty="0">
                <a:solidFill>
                  <a:prstClr val="black"/>
                </a:solidFill>
              </a:rPr>
              <a:t>(na UNESCO-</a:t>
            </a:r>
            <a:r>
              <a:rPr lang="hr-HR" altLang="sr-Latn-RS" sz="2200" dirty="0" err="1">
                <a:solidFill>
                  <a:prstClr val="black"/>
                </a:solidFill>
              </a:rPr>
              <a:t>vom</a:t>
            </a:r>
            <a:r>
              <a:rPr lang="hr-HR" altLang="sr-Latn-RS" sz="2200" dirty="0">
                <a:solidFill>
                  <a:prstClr val="black"/>
                </a:solidFill>
              </a:rPr>
              <a:t> popisu)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04540" y="1689754"/>
            <a:ext cx="576064" cy="258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Rectangle 22"/>
          <p:cNvSpPr/>
          <p:nvPr/>
        </p:nvSpPr>
        <p:spPr>
          <a:xfrm>
            <a:off x="4993074" y="1591837"/>
            <a:ext cx="605449" cy="23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Rectangle 23"/>
          <p:cNvSpPr/>
          <p:nvPr/>
        </p:nvSpPr>
        <p:spPr>
          <a:xfrm>
            <a:off x="6004606" y="1433693"/>
            <a:ext cx="502083" cy="184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ectangle 24"/>
          <p:cNvSpPr/>
          <p:nvPr/>
        </p:nvSpPr>
        <p:spPr>
          <a:xfrm>
            <a:off x="7013035" y="2651201"/>
            <a:ext cx="816089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 25"/>
          <p:cNvSpPr/>
          <p:nvPr/>
        </p:nvSpPr>
        <p:spPr>
          <a:xfrm>
            <a:off x="8230901" y="1906123"/>
            <a:ext cx="506727" cy="189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48984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5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2" grpId="0" animBg="1"/>
      <p:bldP spid="22" grpId="1" animBg="1"/>
      <p:bldP spid="11" grpId="0" animBg="1"/>
      <p:bldP spid="11" grpId="1" animBg="1"/>
      <p:bldP spid="11" grpId="2" animBg="1"/>
      <p:bldP spid="6" grpId="0" animBg="1"/>
      <p:bldP spid="6" grpId="1" animBg="1"/>
      <p:bldP spid="6" grpId="3" animBg="1"/>
      <p:bldP spid="6" grpId="4" animBg="1"/>
      <p:bldP spid="6" grpId="5" animBg="1"/>
      <p:bldP spid="6" grpId="6" animBg="1"/>
      <p:bldP spid="10" grpId="0" animBg="1"/>
      <p:bldP spid="10" grpId="1" animBg="1"/>
      <p:bldP spid="10" grpId="2" animBg="1"/>
      <p:bldP spid="10" grpId="3" animBg="1"/>
      <p:bldP spid="27" grpId="0" animBg="1"/>
      <p:bldP spid="30" grpId="0" animBg="1"/>
      <p:bldP spid="29" grpId="0" animBg="1"/>
      <p:bldP spid="13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96850" y="116632"/>
            <a:ext cx="7704856" cy="6568790"/>
            <a:chOff x="1096850" y="116632"/>
            <a:chExt cx="7704856" cy="656879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850" y="116632"/>
              <a:ext cx="7704856" cy="6568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096850" y="6407497"/>
              <a:ext cx="1458926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Stonske zidine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66080" y="1216571"/>
              <a:ext cx="8677081" cy="4103402"/>
              <a:chOff x="297835" y="267469"/>
              <a:chExt cx="8677081" cy="4103402"/>
            </a:xfrm>
          </p:grpSpPr>
          <p:pic>
            <p:nvPicPr>
              <p:cNvPr id="3076" name="Picture 4" descr="http://www.residenceluna.com/assets/front/images/cavtat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267469"/>
                <a:ext cx="8651388" cy="410340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97835" y="4092946"/>
                <a:ext cx="708234" cy="277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hr-HR" dirty="0">
                    <a:solidFill>
                      <a:schemeClr val="tx1"/>
                    </a:solidFill>
                  </a:rPr>
                  <a:t>Cavtat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6512" y="27384"/>
            <a:ext cx="9144000" cy="6858000"/>
            <a:chOff x="-12010" y="-41615"/>
            <a:chExt cx="9144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-12010" y="-41615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54847" y="658964"/>
              <a:ext cx="8263260" cy="5484126"/>
              <a:chOff x="886231" y="-2610300"/>
              <a:chExt cx="8263260" cy="5484126"/>
            </a:xfrm>
          </p:grpSpPr>
          <p:pic>
            <p:nvPicPr>
              <p:cNvPr id="3078" name="Picture 6" descr="http://bestofcroatia.eu/upload_data/site_photos/orebic-croatia-dario-bajurin-fotolia.com-3-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259" y="-2610300"/>
                <a:ext cx="8234232" cy="548412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886231" y="2595901"/>
                <a:ext cx="708234" cy="277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hr-HR" dirty="0" smtClean="0">
                    <a:solidFill>
                      <a:schemeClr val="tx1"/>
                    </a:solidFill>
                  </a:rPr>
                  <a:t>Orebić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2714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Otoci</a:t>
            </a:r>
            <a:endParaRPr lang="hr-HR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61866" r="10653" b="739"/>
          <a:stretch/>
        </p:blipFill>
        <p:spPr>
          <a:xfrm>
            <a:off x="-1" y="3278296"/>
            <a:ext cx="9144001" cy="35952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" y="4005868"/>
            <a:ext cx="6120680" cy="2833648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48264" y="4581128"/>
            <a:ext cx="1872208" cy="1152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Up Arrow 7"/>
          <p:cNvSpPr/>
          <p:nvPr/>
        </p:nvSpPr>
        <p:spPr>
          <a:xfrm rot="16200000">
            <a:off x="6090224" y="4589143"/>
            <a:ext cx="720080" cy="815693"/>
          </a:xfrm>
          <a:prstGeom prst="upArrow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-1" y="3156510"/>
            <a:ext cx="1907705" cy="344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0" y="548680"/>
            <a:ext cx="9148515" cy="27296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3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južnodalmatinski otoci: </a:t>
            </a:r>
            <a:r>
              <a:rPr lang="hr-HR" altLang="sr-Latn-RS" sz="2200" b="1" dirty="0">
                <a:solidFill>
                  <a:srgbClr val="FF0000"/>
                </a:solidFill>
              </a:rPr>
              <a:t>Elafiti, </a:t>
            </a:r>
            <a:r>
              <a:rPr lang="hr-HR" altLang="sr-Latn-RS" sz="2200" b="1" dirty="0" err="1">
                <a:solidFill>
                  <a:srgbClr val="FF0000"/>
                </a:solidFill>
              </a:rPr>
              <a:t>Lokrum</a:t>
            </a:r>
            <a:r>
              <a:rPr lang="hr-HR" altLang="sr-Latn-RS" sz="2200" b="1" dirty="0">
                <a:solidFill>
                  <a:srgbClr val="FF0000"/>
                </a:solidFill>
              </a:rPr>
              <a:t>, Mljet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, Lastovo, Korčula, Palagruža</a:t>
            </a:r>
          </a:p>
          <a:p>
            <a:pPr marL="216000" indent="-216000">
              <a:spcBef>
                <a:spcPts val="3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Elafiti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(grč. </a:t>
            </a:r>
            <a:r>
              <a:rPr lang="hr-HR" altLang="sr-Latn-RS" sz="2200" dirty="0" err="1" smtClean="0"/>
              <a:t>elafos</a:t>
            </a:r>
            <a:r>
              <a:rPr lang="hr-HR" altLang="sr-Latn-RS" sz="2200" dirty="0" smtClean="0"/>
              <a:t> – jelen) – između Pelješca i Dubrovnika</a:t>
            </a:r>
          </a:p>
          <a:p>
            <a:pPr marL="616050" lvl="1" indent="-216000">
              <a:spcBef>
                <a:spcPts val="3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Šipan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</a:t>
            </a:r>
            <a:r>
              <a:rPr lang="hr-HR" altLang="sr-Latn-RS" sz="2000" dirty="0" smtClean="0"/>
              <a:t>(najveći)</a:t>
            </a:r>
            <a:r>
              <a:rPr lang="hr-HR" altLang="sr-Latn-RS" sz="2200" dirty="0" smtClean="0"/>
              <a:t>,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Koločep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i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Lopud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stalno naseljeni</a:t>
            </a:r>
          </a:p>
          <a:p>
            <a:pPr marL="216000" indent="-216000">
              <a:spcBef>
                <a:spcPts val="3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Lokrum</a:t>
            </a:r>
            <a:r>
              <a:rPr lang="hr-HR" altLang="sr-Latn-RS" sz="2200" dirty="0" smtClean="0"/>
              <a:t> – poseban rezervat šumske vegetacije (hrast crnika)</a:t>
            </a:r>
          </a:p>
          <a:p>
            <a:pPr marL="216000" indent="-216000">
              <a:spcBef>
                <a:spcPts val="3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Korčula</a:t>
            </a:r>
            <a:r>
              <a:rPr lang="hr-HR" altLang="sr-Latn-RS" sz="2200" dirty="0" smtClean="0"/>
              <a:t> – grad Korčula - jedini otočni grad u županiji (Marko Polo); Vela Luka</a:t>
            </a:r>
          </a:p>
          <a:p>
            <a:pPr marL="616050" lvl="1" indent="-216000">
              <a:spcBef>
                <a:spcPts val="3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viteška igra Moreška</a:t>
            </a:r>
          </a:p>
          <a:p>
            <a:pPr marL="216000" indent="-216000">
              <a:spcBef>
                <a:spcPts val="3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Lastovo</a:t>
            </a:r>
            <a:r>
              <a:rPr lang="hr-HR" altLang="sr-Latn-RS" sz="2200" dirty="0" smtClean="0"/>
              <a:t> – </a:t>
            </a:r>
            <a:r>
              <a:rPr lang="hr-HR" altLang="sr-Latn-RS" sz="2200" b="1" dirty="0" smtClean="0">
                <a:solidFill>
                  <a:srgbClr val="00B050"/>
                </a:solidFill>
              </a:rPr>
              <a:t>park prirode </a:t>
            </a:r>
            <a:r>
              <a:rPr lang="hr-HR" altLang="sr-Latn-RS" sz="2200" dirty="0" smtClean="0"/>
              <a:t>– 11 otočića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šumovit otok </a:t>
            </a:r>
            <a:r>
              <a:rPr lang="hr-HR" altLang="sr-Latn-RS" sz="2200" dirty="0" smtClean="0"/>
              <a:t>– 70% površine alepski bor i planika</a:t>
            </a:r>
          </a:p>
        </p:txBody>
      </p:sp>
    </p:spTree>
    <p:extLst>
      <p:ext uri="{BB962C8B-B14F-4D97-AF65-F5344CB8AC3E}">
        <p14:creationId xmlns:p14="http://schemas.microsoft.com/office/powerpoint/2010/main" val="1341700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97770" y="188640"/>
            <a:ext cx="8598470" cy="6427581"/>
            <a:chOff x="364932" y="260648"/>
            <a:chExt cx="8598470" cy="6427581"/>
          </a:xfrm>
        </p:grpSpPr>
        <p:pic>
          <p:nvPicPr>
            <p:cNvPr id="2050" name="Picture 2" descr="http://www.croactive-holidays.com/wp-content/uploads/2015/01/Moreska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60648"/>
              <a:ext cx="8567866" cy="642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364932" y="6410304"/>
              <a:ext cx="2136014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viteška igra Moreška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328" y="25879"/>
            <a:ext cx="9144000" cy="6858000"/>
            <a:chOff x="25328" y="25879"/>
            <a:chExt cx="9144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25328" y="25879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56634" y="2911157"/>
              <a:ext cx="8441225" cy="3914401"/>
              <a:chOff x="556634" y="2911157"/>
              <a:chExt cx="8441225" cy="3914401"/>
            </a:xfrm>
          </p:grpSpPr>
          <p:pic>
            <p:nvPicPr>
              <p:cNvPr id="2056" name="Picture 8" descr="http://dom-zdravlja-korcula.hr/wp-content/uploads/2012/06/dz_korcula_slide2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634" y="2911157"/>
                <a:ext cx="8406768" cy="3914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7671563" y="6547633"/>
                <a:ext cx="1326296" cy="277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hr-HR" dirty="0" smtClean="0">
                    <a:solidFill>
                      <a:schemeClr val="tx1"/>
                    </a:solidFill>
                  </a:rPr>
                  <a:t>grad Korčula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55574" y="116632"/>
            <a:ext cx="5554784" cy="3673626"/>
            <a:chOff x="91511" y="2923841"/>
            <a:chExt cx="5554784" cy="3673626"/>
          </a:xfrm>
        </p:grpSpPr>
        <p:pic>
          <p:nvPicPr>
            <p:cNvPr id="2060" name="Picture 12" descr="http://croatia.hr/Images/t900x600-6050/croatia_dalmatia_dubrovnik_vela_luka_004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56" y="2923841"/>
              <a:ext cx="5510439" cy="367362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91511" y="6319542"/>
              <a:ext cx="1096113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Vela Luka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482" y="25879"/>
            <a:ext cx="9144000" cy="6858000"/>
            <a:chOff x="18482" y="25879"/>
            <a:chExt cx="9144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18482" y="25879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2054" name="Picture 6" descr="http://www.sailingchoices.com/wp-content/uploads/2012/10/lastovo-s36834910-e135156939237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656813"/>
              <a:ext cx="8399446" cy="559613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7889104" y="5975019"/>
              <a:ext cx="905878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Lastovo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0750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-22254"/>
            <a:ext cx="9001156" cy="642942"/>
          </a:xfrm>
        </p:spPr>
        <p:txBody>
          <a:bodyPr/>
          <a:lstStyle/>
          <a:p>
            <a:r>
              <a:rPr lang="hr-HR" dirty="0" smtClean="0"/>
              <a:t>Video materijali uz prezentaciju 	   </a:t>
            </a:r>
            <a:r>
              <a:rPr lang="hr-HR" sz="2000" dirty="0" smtClean="0"/>
              <a:t>(</a:t>
            </a:r>
            <a:r>
              <a:rPr lang="hr-HR" sz="2000" dirty="0"/>
              <a:t>Bajkovita Hrvatska</a:t>
            </a:r>
            <a:r>
              <a:rPr lang="hr-HR" sz="2000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297597"/>
          </a:xfrm>
        </p:spPr>
        <p:txBody>
          <a:bodyPr>
            <a:normAutofit lnSpcReduction="10000"/>
          </a:bodyPr>
          <a:lstStyle/>
          <a:p>
            <a:r>
              <a:rPr lang="hr-HR" sz="2000" b="1" dirty="0" smtClean="0"/>
              <a:t>Split</a:t>
            </a:r>
            <a:r>
              <a:rPr lang="hr-HR" sz="2000" dirty="0" smtClean="0"/>
              <a:t> </a:t>
            </a:r>
          </a:p>
          <a:p>
            <a:pPr lvl="1"/>
            <a:r>
              <a:rPr lang="hr-HR" sz="1800" dirty="0" smtClean="0"/>
              <a:t>Katedrala </a:t>
            </a:r>
            <a:r>
              <a:rPr lang="hr-HR" sz="1800" dirty="0"/>
              <a:t>S</a:t>
            </a:r>
            <a:r>
              <a:rPr lang="hr-HR" sz="1800" dirty="0" smtClean="0"/>
              <a:t>v. Duje </a:t>
            </a:r>
            <a:r>
              <a:rPr lang="hr-HR" sz="1800" dirty="0"/>
              <a:t>– </a:t>
            </a:r>
            <a:r>
              <a:rPr lang="hr-HR" sz="1800" dirty="0">
                <a:hlinkClick r:id="rId2"/>
              </a:rPr>
              <a:t>https://youtu.be/T_UFtr8haUE</a:t>
            </a:r>
            <a:endParaRPr lang="hr-HR" sz="1800" dirty="0" smtClean="0"/>
          </a:p>
          <a:p>
            <a:pPr lvl="1"/>
            <a:r>
              <a:rPr lang="hr-HR" sz="1800" dirty="0"/>
              <a:t>Dioklecijanova palača</a:t>
            </a:r>
            <a:r>
              <a:rPr lang="hr-HR" sz="1800" dirty="0" smtClean="0"/>
              <a:t> </a:t>
            </a:r>
            <a:r>
              <a:rPr lang="hr-HR" sz="1800" dirty="0"/>
              <a:t>- </a:t>
            </a:r>
            <a:r>
              <a:rPr lang="hr-HR" sz="1800" dirty="0">
                <a:hlinkClick r:id="rId3"/>
              </a:rPr>
              <a:t>https://</a:t>
            </a:r>
            <a:r>
              <a:rPr lang="hr-HR" sz="1800" dirty="0" smtClean="0">
                <a:hlinkClick r:id="rId3"/>
              </a:rPr>
              <a:t>youtu.be/kOwAVqI9Zio</a:t>
            </a:r>
            <a:endParaRPr lang="hr-HR" sz="1800" dirty="0" smtClean="0"/>
          </a:p>
          <a:p>
            <a:pPr lvl="1"/>
            <a:r>
              <a:rPr lang="hr-HR" sz="1800" dirty="0" smtClean="0"/>
              <a:t>Riznica splitske katedrale - </a:t>
            </a:r>
            <a:r>
              <a:rPr lang="hr-HR" sz="1800" dirty="0">
                <a:hlinkClick r:id="rId4"/>
              </a:rPr>
              <a:t>https://youtu.be/DSXdAG4tBKo</a:t>
            </a:r>
            <a:endParaRPr lang="hr-HR" sz="1800" dirty="0" smtClean="0"/>
          </a:p>
          <a:p>
            <a:pPr lvl="1"/>
            <a:r>
              <a:rPr lang="hr-HR" sz="1800" dirty="0" smtClean="0"/>
              <a:t>Muzej grada Splita </a:t>
            </a:r>
            <a:r>
              <a:rPr lang="hr-HR" sz="1800" dirty="0"/>
              <a:t>- </a:t>
            </a:r>
            <a:r>
              <a:rPr lang="hr-HR" sz="1800" dirty="0">
                <a:hlinkClick r:id="rId5"/>
              </a:rPr>
              <a:t>https://youtu.be/G9MWVII9R-8</a:t>
            </a:r>
            <a:endParaRPr lang="hr-HR" sz="1800" dirty="0" smtClean="0"/>
          </a:p>
          <a:p>
            <a:pPr>
              <a:spcBef>
                <a:spcPts val="1200"/>
              </a:spcBef>
            </a:pPr>
            <a:r>
              <a:rPr lang="hr-HR" sz="2000" b="1" dirty="0" smtClean="0"/>
              <a:t>Trogir</a:t>
            </a:r>
          </a:p>
          <a:p>
            <a:pPr lvl="1"/>
            <a:r>
              <a:rPr lang="hr-HR" sz="1800" dirty="0" smtClean="0"/>
              <a:t>Trogir </a:t>
            </a:r>
            <a:r>
              <a:rPr lang="hr-HR" sz="1800" i="1" dirty="0" smtClean="0"/>
              <a:t>(</a:t>
            </a:r>
            <a:r>
              <a:rPr lang="hr-HR" sz="1800" i="1" dirty="0"/>
              <a:t>I to je </a:t>
            </a:r>
            <a:r>
              <a:rPr lang="hr-HR" sz="1800" i="1" dirty="0" smtClean="0"/>
              <a:t>Hrvatska) </a:t>
            </a:r>
            <a:r>
              <a:rPr lang="hr-HR" sz="1800" dirty="0"/>
              <a:t>- </a:t>
            </a:r>
            <a:r>
              <a:rPr lang="hr-HR" sz="1800" dirty="0">
                <a:hlinkClick r:id="rId6"/>
              </a:rPr>
              <a:t>https://youtu.be/VUbNCtz45IM</a:t>
            </a:r>
            <a:endParaRPr lang="hr-HR" sz="1800" dirty="0"/>
          </a:p>
          <a:p>
            <a:pPr lvl="1"/>
            <a:r>
              <a:rPr lang="hr-HR" sz="1800" dirty="0" smtClean="0"/>
              <a:t>Trogirska </a:t>
            </a:r>
            <a:r>
              <a:rPr lang="hr-HR" sz="1800" dirty="0"/>
              <a:t>katedrala </a:t>
            </a:r>
            <a:r>
              <a:rPr lang="hr-HR" sz="1800" dirty="0" smtClean="0"/>
              <a:t>- </a:t>
            </a:r>
            <a:r>
              <a:rPr lang="hr-HR" sz="1800" dirty="0" smtClean="0">
                <a:hlinkClick r:id="rId7"/>
              </a:rPr>
              <a:t>https</a:t>
            </a:r>
            <a:r>
              <a:rPr lang="hr-HR" sz="1800" dirty="0">
                <a:hlinkClick r:id="rId7"/>
              </a:rPr>
              <a:t>://</a:t>
            </a:r>
            <a:r>
              <a:rPr lang="hr-HR" sz="1800" dirty="0" smtClean="0">
                <a:hlinkClick r:id="rId7"/>
              </a:rPr>
              <a:t>youtu.be/SqGcV17zu3Q</a:t>
            </a:r>
            <a:endParaRPr lang="hr-HR" sz="1800" dirty="0" smtClean="0"/>
          </a:p>
          <a:p>
            <a:pPr>
              <a:spcBef>
                <a:spcPts val="1200"/>
              </a:spcBef>
            </a:pPr>
            <a:r>
              <a:rPr lang="hr-HR" sz="2000" b="1" dirty="0" smtClean="0"/>
              <a:t>Dubrovnik</a:t>
            </a:r>
            <a:endParaRPr lang="hr-HR" sz="2400" b="1" dirty="0" smtClean="0"/>
          </a:p>
          <a:p>
            <a:pPr lvl="1"/>
            <a:r>
              <a:rPr lang="hr-HR" sz="1800" dirty="0"/>
              <a:t>Gradske zidine - </a:t>
            </a:r>
            <a:r>
              <a:rPr lang="hr-HR" sz="1800" dirty="0">
                <a:hlinkClick r:id="rId8"/>
              </a:rPr>
              <a:t>https://</a:t>
            </a:r>
            <a:r>
              <a:rPr lang="hr-HR" sz="1800" dirty="0" smtClean="0">
                <a:hlinkClick r:id="rId8"/>
              </a:rPr>
              <a:t>www.youtube.com/watch?v=FMeIl-VJCtc</a:t>
            </a:r>
            <a:endParaRPr lang="hr-HR" sz="1800" dirty="0"/>
          </a:p>
          <a:p>
            <a:pPr lvl="1"/>
            <a:r>
              <a:rPr lang="hr-HR" sz="1800" dirty="0"/>
              <a:t>Knežev dvor - </a:t>
            </a:r>
            <a:r>
              <a:rPr lang="hr-HR" sz="1800" dirty="0">
                <a:hlinkClick r:id="rId9"/>
              </a:rPr>
              <a:t>https://</a:t>
            </a:r>
            <a:r>
              <a:rPr lang="hr-HR" sz="1800" dirty="0" smtClean="0">
                <a:hlinkClick r:id="rId9"/>
              </a:rPr>
              <a:t>youtu.be/FPDQiWJ8-oo</a:t>
            </a:r>
            <a:endParaRPr lang="hr-HR" sz="1800" dirty="0" smtClean="0"/>
          </a:p>
          <a:p>
            <a:pPr lvl="1"/>
            <a:r>
              <a:rPr lang="hr-HR" sz="1800" dirty="0" smtClean="0"/>
              <a:t>Franjevački samostan </a:t>
            </a:r>
            <a:r>
              <a:rPr lang="hr-HR" sz="1800" dirty="0"/>
              <a:t>male braće - </a:t>
            </a:r>
            <a:r>
              <a:rPr lang="hr-HR" sz="1800" dirty="0">
                <a:hlinkClick r:id="rId10"/>
              </a:rPr>
              <a:t>https://</a:t>
            </a:r>
            <a:r>
              <a:rPr lang="hr-HR" sz="1800" dirty="0" smtClean="0">
                <a:hlinkClick r:id="rId10"/>
              </a:rPr>
              <a:t>www.youtube.com/watch?v=thsCHkgSGoQ</a:t>
            </a:r>
            <a:endParaRPr lang="hr-HR" sz="1800" dirty="0" smtClean="0"/>
          </a:p>
          <a:p>
            <a:pPr lvl="1"/>
            <a:r>
              <a:rPr lang="hr-HR" sz="1800" dirty="0" smtClean="0"/>
              <a:t>Tvrđava </a:t>
            </a:r>
            <a:r>
              <a:rPr lang="hr-HR" sz="1800" dirty="0" err="1" smtClean="0"/>
              <a:t>Imperijal</a:t>
            </a:r>
            <a:r>
              <a:rPr lang="hr-HR" sz="1800" dirty="0" smtClean="0"/>
              <a:t> </a:t>
            </a:r>
            <a:r>
              <a:rPr lang="hr-HR" sz="1800" dirty="0"/>
              <a:t>– </a:t>
            </a:r>
            <a:r>
              <a:rPr lang="hr-HR" sz="1800" dirty="0">
                <a:hlinkClick r:id="rId11"/>
              </a:rPr>
              <a:t>https://www.youtube.com/watch?v=4vU40EdNt-s</a:t>
            </a:r>
            <a:endParaRPr lang="hr-HR" sz="1800" dirty="0" smtClean="0"/>
          </a:p>
          <a:p>
            <a:pPr lvl="1"/>
            <a:r>
              <a:rPr lang="hr-HR" sz="1800" dirty="0" smtClean="0"/>
              <a:t>Tvrđava Sv. Ivan </a:t>
            </a:r>
            <a:r>
              <a:rPr lang="hr-HR" sz="1800" dirty="0"/>
              <a:t>– </a:t>
            </a:r>
            <a:r>
              <a:rPr lang="hr-HR" sz="1800" dirty="0">
                <a:hlinkClick r:id="rId12"/>
              </a:rPr>
              <a:t>https://www.youtube.com/watch?v=jINkzl4JgC8</a:t>
            </a:r>
            <a:endParaRPr lang="hr-HR" sz="1800" dirty="0" smtClean="0"/>
          </a:p>
          <a:p>
            <a:pPr lvl="1"/>
            <a:r>
              <a:rPr lang="hr-HR" sz="1800" dirty="0" smtClean="0"/>
              <a:t>Katedrala Velike Gospe </a:t>
            </a:r>
            <a:r>
              <a:rPr lang="hr-HR" sz="1800" dirty="0"/>
              <a:t>- </a:t>
            </a:r>
            <a:r>
              <a:rPr lang="hr-HR" sz="1800" dirty="0">
                <a:hlinkClick r:id="rId13"/>
              </a:rPr>
              <a:t>https://www.youtube.com/watch?v=Hcxx0A4kGuo</a:t>
            </a:r>
            <a:endParaRPr lang="hr-HR" sz="1800" dirty="0" smtClean="0"/>
          </a:p>
          <a:p>
            <a:pPr>
              <a:spcBef>
                <a:spcPts val="1200"/>
              </a:spcBef>
            </a:pPr>
            <a:r>
              <a:rPr lang="hr-HR" sz="2000" b="1" dirty="0" smtClean="0"/>
              <a:t>Ostalo</a:t>
            </a:r>
          </a:p>
          <a:p>
            <a:pPr lvl="1"/>
            <a:r>
              <a:rPr lang="hr-HR" sz="1800" b="1" dirty="0" smtClean="0"/>
              <a:t>Omiš</a:t>
            </a:r>
            <a:r>
              <a:rPr lang="hr-HR" sz="1800" dirty="0" smtClean="0"/>
              <a:t> – tvrđava Fortica </a:t>
            </a:r>
            <a:r>
              <a:rPr lang="hr-HR" sz="1800" dirty="0"/>
              <a:t>- </a:t>
            </a:r>
            <a:r>
              <a:rPr lang="hr-HR" sz="1800" dirty="0">
                <a:hlinkClick r:id="rId14"/>
              </a:rPr>
              <a:t>https://youtu.be/bKj-4-Rv-NQ</a:t>
            </a:r>
            <a:endParaRPr lang="hr-HR" sz="1800" dirty="0" smtClean="0"/>
          </a:p>
          <a:p>
            <a:pPr lvl="1"/>
            <a:r>
              <a:rPr lang="hr-HR" sz="1800" b="1" dirty="0" smtClean="0"/>
              <a:t>Klis</a:t>
            </a:r>
            <a:r>
              <a:rPr lang="hr-HR" sz="1800" dirty="0" smtClean="0"/>
              <a:t> </a:t>
            </a:r>
            <a:r>
              <a:rPr lang="hr-HR" sz="1800" dirty="0"/>
              <a:t>- </a:t>
            </a:r>
            <a:r>
              <a:rPr lang="hr-HR" sz="1800" dirty="0">
                <a:hlinkClick r:id="rId15"/>
              </a:rPr>
              <a:t>https://</a:t>
            </a:r>
            <a:r>
              <a:rPr lang="hr-HR" sz="1800" dirty="0" smtClean="0">
                <a:hlinkClick r:id="rId15"/>
              </a:rPr>
              <a:t>youtu.be/E-qiUoo6IQQ</a:t>
            </a:r>
            <a:endParaRPr lang="hr-HR" sz="1800" dirty="0" smtClean="0"/>
          </a:p>
          <a:p>
            <a:pPr lvl="1"/>
            <a:r>
              <a:rPr lang="hr-HR" sz="1800" b="1" dirty="0"/>
              <a:t>Antička Salona </a:t>
            </a:r>
            <a:r>
              <a:rPr lang="hr-HR" sz="1800" dirty="0"/>
              <a:t>(Solin) - </a:t>
            </a:r>
            <a:r>
              <a:rPr lang="hr-HR" sz="1800" dirty="0">
                <a:hlinkClick r:id="rId16"/>
              </a:rPr>
              <a:t>https://youtu.be/luSiDS4e6Ek</a:t>
            </a:r>
            <a:endParaRPr lang="hr-HR" sz="1800" dirty="0" smtClean="0"/>
          </a:p>
        </p:txBody>
      </p:sp>
    </p:spTree>
    <p:extLst>
      <p:ext uri="{BB962C8B-B14F-4D97-AF65-F5344CB8AC3E}">
        <p14:creationId xmlns:p14="http://schemas.microsoft.com/office/powerpoint/2010/main" val="2399902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7754" y="3933056"/>
            <a:ext cx="93322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32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znamenitosti: </a:t>
            </a:r>
            <a:r>
              <a:rPr lang="hr-HR" altLang="sr-Latn-RS" sz="2200" dirty="0">
                <a:solidFill>
                  <a:prstClr val="black"/>
                </a:solidFill>
              </a:rPr>
              <a:t>crkva </a:t>
            </a:r>
            <a:r>
              <a:rPr lang="hr-HR" altLang="sr-Latn-RS" sz="2200" dirty="0" err="1">
                <a:solidFill>
                  <a:prstClr val="black"/>
                </a:solidFill>
              </a:rPr>
              <a:t>sv</a:t>
            </a:r>
            <a:r>
              <a:rPr lang="hr-HR" altLang="sr-Latn-RS" sz="2200" dirty="0">
                <a:solidFill>
                  <a:prstClr val="black"/>
                </a:solidFill>
              </a:rPr>
              <a:t>. Petra, tvrđave </a:t>
            </a:r>
            <a:r>
              <a:rPr lang="hr-HR" altLang="sr-Latn-RS" sz="2200" dirty="0" err="1">
                <a:solidFill>
                  <a:prstClr val="black"/>
                </a:solidFill>
              </a:rPr>
              <a:t>Mirabela</a:t>
            </a:r>
            <a:r>
              <a:rPr lang="hr-HR" altLang="sr-Latn-RS" sz="2200" dirty="0">
                <a:solidFill>
                  <a:prstClr val="black"/>
                </a:solidFill>
              </a:rPr>
              <a:t> i Fortica</a:t>
            </a:r>
            <a:endParaRPr lang="hr-HR" altLang="sr-Latn-RS" sz="2200" b="1" dirty="0">
              <a:solidFill>
                <a:prstClr val="black"/>
              </a:solidFill>
            </a:endParaRP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Makarska </a:t>
            </a:r>
            <a:r>
              <a:rPr lang="hr-HR" altLang="sr-Latn-RS" sz="2200" dirty="0" smtClean="0"/>
              <a:t>– makarsko primorje (</a:t>
            </a:r>
            <a:r>
              <a:rPr lang="hr-HR" altLang="sr-Latn-RS" sz="2200" dirty="0" smtClean="0"/>
              <a:t>uski </a:t>
            </a:r>
            <a:r>
              <a:rPr lang="hr-HR" altLang="sr-Latn-RS" sz="2200" dirty="0" smtClean="0"/>
              <a:t>obalni pojas ispod Biokova)</a:t>
            </a:r>
          </a:p>
          <a:p>
            <a:pPr marL="6732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jako turističko mjesto</a:t>
            </a:r>
            <a:endParaRPr lang="hr-HR" altLang="sr-Latn-RS" sz="2200" dirty="0"/>
          </a:p>
          <a:p>
            <a:pPr marL="6732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>
                <a:solidFill>
                  <a:srgbClr val="FF0000"/>
                </a:solidFill>
              </a:rPr>
              <a:t>znamenitosti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: </a:t>
            </a:r>
            <a:r>
              <a:rPr lang="hr-HR" altLang="sr-Latn-RS" sz="2200" dirty="0" err="1" smtClean="0"/>
              <a:t>malakološki</a:t>
            </a:r>
            <a:r>
              <a:rPr lang="hr-HR" altLang="sr-Latn-RS" sz="2200" dirty="0" smtClean="0"/>
              <a:t> muzej (najveća zbirka školjaka i puževa na svijetu), brojni sportski tereni, lijepe plaže, marijansko svetište </a:t>
            </a:r>
            <a:r>
              <a:rPr lang="hr-HR" altLang="sr-Latn-RS" sz="2200" dirty="0" err="1" smtClean="0"/>
              <a:t>Vepric</a:t>
            </a:r>
            <a:endParaRPr lang="hr-HR" altLang="sr-Latn-RS" sz="2200" dirty="0" smtClean="0"/>
          </a:p>
          <a:p>
            <a:pPr marL="6732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sz="2200" b="1" dirty="0" smtClean="0">
                <a:solidFill>
                  <a:srgbClr val="FF0000"/>
                </a:solidFill>
              </a:rPr>
              <a:t>ostala mjesta makarskog primorja: </a:t>
            </a:r>
            <a:r>
              <a:rPr lang="hr-HR" sz="2200" dirty="0" smtClean="0"/>
              <a:t>Brela, Baška Voda, </a:t>
            </a:r>
            <a:r>
              <a:rPr lang="hr-HR" sz="2200" dirty="0" err="1" smtClean="0"/>
              <a:t>Tučepi</a:t>
            </a:r>
            <a:r>
              <a:rPr lang="hr-HR" sz="2200" dirty="0" smtClean="0"/>
              <a:t>, </a:t>
            </a:r>
            <a:r>
              <a:rPr lang="hr-HR" sz="2200" dirty="0" err="1" smtClean="0"/>
              <a:t>Podgora</a:t>
            </a:r>
            <a:r>
              <a:rPr lang="hr-HR" sz="2200" dirty="0" smtClean="0"/>
              <a:t> i Gradac</a:t>
            </a:r>
            <a:endParaRPr lang="hr-H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7"/>
          <a:stretch/>
        </p:blipFill>
        <p:spPr>
          <a:xfrm>
            <a:off x="3859480" y="0"/>
            <a:ext cx="5284519" cy="3323612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395536" y="1508534"/>
            <a:ext cx="3784385" cy="1368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Srednja Dalmacija</a:t>
            </a:r>
            <a:endParaRPr lang="hr-HR" dirty="0"/>
          </a:p>
        </p:txBody>
      </p:sp>
      <p:sp>
        <p:nvSpPr>
          <p:cNvPr id="13" name="Rectangle 12"/>
          <p:cNvSpPr/>
          <p:nvPr/>
        </p:nvSpPr>
        <p:spPr>
          <a:xfrm>
            <a:off x="5399876" y="590861"/>
            <a:ext cx="749950" cy="2844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Rectangle 22"/>
          <p:cNvSpPr/>
          <p:nvPr/>
        </p:nvSpPr>
        <p:spPr>
          <a:xfrm>
            <a:off x="4033251" y="453827"/>
            <a:ext cx="764934" cy="23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Rectangle 23"/>
          <p:cNvSpPr/>
          <p:nvPr/>
        </p:nvSpPr>
        <p:spPr>
          <a:xfrm>
            <a:off x="6643268" y="1001936"/>
            <a:ext cx="52247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ectangle 24"/>
          <p:cNvSpPr/>
          <p:nvPr/>
        </p:nvSpPr>
        <p:spPr>
          <a:xfrm>
            <a:off x="5413632" y="185511"/>
            <a:ext cx="618837" cy="227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9" name="Round Single Corner Rectangle 28"/>
          <p:cNvSpPr/>
          <p:nvPr/>
        </p:nvSpPr>
        <p:spPr>
          <a:xfrm>
            <a:off x="-7754" y="690251"/>
            <a:ext cx="418767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Trogir </a:t>
            </a:r>
            <a:r>
              <a:rPr lang="hr-HR" altLang="sr-Latn-RS" sz="2200" b="1" dirty="0" smtClean="0"/>
              <a:t>– </a:t>
            </a:r>
            <a:r>
              <a:rPr lang="hr-HR" altLang="sr-Latn-RS" sz="2200" dirty="0" smtClean="0">
                <a:solidFill>
                  <a:prstClr val="black"/>
                </a:solidFill>
              </a:rPr>
              <a:t>na UNESCO-u popisu</a:t>
            </a:r>
          </a:p>
          <a:p>
            <a:pPr marL="6732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>
                <a:solidFill>
                  <a:prstClr val="black"/>
                </a:solidFill>
              </a:rPr>
              <a:t>povezan s otokom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Čiovom</a:t>
            </a:r>
            <a:endParaRPr lang="hr-HR" altLang="sr-Latn-RS" sz="2200" b="1" dirty="0" smtClean="0">
              <a:solidFill>
                <a:srgbClr val="FF0000"/>
              </a:solidFill>
            </a:endParaRPr>
          </a:p>
          <a:p>
            <a:pPr marL="673200" lvl="1" indent="-216000"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znamenitosti</a:t>
            </a:r>
            <a:r>
              <a:rPr lang="hr-HR" altLang="sr-Latn-RS" sz="2200" dirty="0" smtClean="0">
                <a:solidFill>
                  <a:prstClr val="black"/>
                </a:solidFill>
              </a:rPr>
              <a:t>: Radovanov portal i katedrala Sv. Lovre, crkve Sv. Martina i Ivana, kula </a:t>
            </a:r>
            <a:r>
              <a:rPr lang="hr-HR" altLang="sr-Latn-RS" sz="2200" dirty="0" err="1" smtClean="0">
                <a:solidFill>
                  <a:prstClr val="black"/>
                </a:solidFill>
              </a:rPr>
              <a:t>Kamerlengo</a:t>
            </a:r>
            <a:r>
              <a:rPr lang="hr-HR" altLang="sr-Latn-RS" sz="2200" dirty="0" smtClean="0">
                <a:solidFill>
                  <a:prstClr val="black"/>
                </a:solidFill>
              </a:rPr>
              <a:t>, samostani Sv. Nikole i Dominika</a:t>
            </a:r>
          </a:p>
          <a:p>
            <a:pPr marL="216000" lvl="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Omiš </a:t>
            </a:r>
            <a:r>
              <a:rPr lang="hr-HR" altLang="sr-Latn-RS" sz="2200" dirty="0" smtClean="0"/>
              <a:t>– na ušću Cetine </a:t>
            </a:r>
          </a:p>
          <a:p>
            <a:pPr marL="673200" lvl="1" indent="-216000"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središte neretvanskih gusara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85987" y="1900191"/>
            <a:ext cx="1123451" cy="235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072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913" y="2255275"/>
            <a:ext cx="5963247" cy="4579486"/>
            <a:chOff x="0" y="-19050"/>
            <a:chExt cx="5963247" cy="4579486"/>
          </a:xfrm>
        </p:grpSpPr>
        <p:pic>
          <p:nvPicPr>
            <p:cNvPr id="1026" name="Picture 2" descr="http://splitculture.hr/sadrzaj/fotogalerija/201108220204-700237846/2634037775_d45e844c25_o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" y="-19050"/>
              <a:ext cx="5957288" cy="457012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0" y="4282511"/>
              <a:ext cx="3960440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Jezgra Splita s Dioklecijanovom palačom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8" name="Picture 4" descr="http://splitculture.hr/sadrzaj/header/201107141857-686-palaca_stara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95" y="44624"/>
            <a:ext cx="6336609" cy="264025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362323" y="50904"/>
              <a:ext cx="6728347" cy="4128267"/>
              <a:chOff x="2290315" y="2353815"/>
              <a:chExt cx="6728347" cy="4128267"/>
            </a:xfrm>
          </p:grpSpPr>
          <p:pic>
            <p:nvPicPr>
              <p:cNvPr id="28" name="Picture 6" descr="http://www.klis.hr/wp-content/uploads/2014/12/klis.03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0315" y="2353815"/>
                <a:ext cx="6728347" cy="409817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8532137" y="6204157"/>
                <a:ext cx="486525" cy="277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hr-HR" dirty="0" smtClean="0">
                    <a:solidFill>
                      <a:schemeClr val="tx1"/>
                    </a:solidFill>
                  </a:rPr>
                  <a:t>Klis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034" name="Picture 10" descr="https://cache-graphicslib.viator.com/graphicslib/page-images/360x240/201551_Viator_Shutterstock_149801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" y="3309903"/>
            <a:ext cx="5040560" cy="336037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807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5496" y="39330"/>
            <a:ext cx="9001000" cy="5043700"/>
            <a:chOff x="35496" y="39330"/>
            <a:chExt cx="9001000" cy="5043700"/>
          </a:xfrm>
        </p:grpSpPr>
        <p:pic>
          <p:nvPicPr>
            <p:cNvPr id="3074" name="Picture 2" descr="http://hotelglobo.com/wp-content/uploads/2013/08/trogir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1" y="39330"/>
              <a:ext cx="8966575" cy="504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35496" y="4805105"/>
              <a:ext cx="712320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Trogir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0" y="1663957"/>
            <a:ext cx="3868708" cy="5161703"/>
            <a:chOff x="5275292" y="1649986"/>
            <a:chExt cx="3868708" cy="5161703"/>
          </a:xfrm>
        </p:grpSpPr>
        <p:pic>
          <p:nvPicPr>
            <p:cNvPr id="3076" name="Picture 4" descr="http://1.bp.blogspot.com/-CPk7uK3WsPU/VPyievuR2KI/AAAAAAAABz0/H6ze30S78ic/s1600/09444u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649986"/>
              <a:ext cx="3851920" cy="516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275292" y="6532176"/>
              <a:ext cx="1793238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Radovanov portal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874000" y="4176467"/>
            <a:ext cx="5220201" cy="2645579"/>
            <a:chOff x="168961" y="4212421"/>
            <a:chExt cx="5220201" cy="2645579"/>
          </a:xfrm>
        </p:grpSpPr>
        <p:pic>
          <p:nvPicPr>
            <p:cNvPr id="3078" name="Picture 6" descr="http://music-lp-underground.com/wp-content/uploads/2016/04/Kula-Trogi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8961" y="4212421"/>
              <a:ext cx="5220201" cy="260962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168962" y="6580075"/>
              <a:ext cx="1723266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Kula </a:t>
              </a:r>
              <a:r>
                <a:rPr lang="hr-HR" dirty="0" err="1" smtClean="0">
                  <a:solidFill>
                    <a:schemeClr val="tx1"/>
                  </a:solidFill>
                </a:rPr>
                <a:t>Kamerlengo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1879" y="908720"/>
              <a:ext cx="8964617" cy="4401882"/>
              <a:chOff x="239645" y="53789"/>
              <a:chExt cx="8964617" cy="4401882"/>
            </a:xfrm>
          </p:grpSpPr>
          <p:pic>
            <p:nvPicPr>
              <p:cNvPr id="22" name="Picture 6" descr="http://solin-info.com/files/3313/3507/6647/manastirinetusculum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034" y="53789"/>
                <a:ext cx="8933228" cy="440188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239645" y="4177746"/>
                <a:ext cx="745522" cy="277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hr-HR" dirty="0" smtClean="0">
                    <a:solidFill>
                      <a:schemeClr val="tx1"/>
                    </a:solidFill>
                  </a:rPr>
                  <a:t>Salona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5348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154" y="2467482"/>
            <a:ext cx="8998053" cy="4354614"/>
            <a:chOff x="80154" y="44624"/>
            <a:chExt cx="8998053" cy="4354614"/>
          </a:xfrm>
        </p:grpSpPr>
        <p:pic>
          <p:nvPicPr>
            <p:cNvPr id="2050" name="Picture 2" descr="http://apartments-pisak.com/wp-content/uploads/2013/10/omisi9_big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54" y="44624"/>
              <a:ext cx="8998053" cy="4354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230632" y="44624"/>
              <a:ext cx="1847575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Omiš (ušće Cetine)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2" name="Picture 4" descr="https://pelicantourssplit.com/wp-content/uploads/2015/06/DVD-376-BOX-4FOLD.1_DSC44141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6221" y="29"/>
            <a:ext cx="5387249" cy="342003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7180" y="-44624"/>
            <a:ext cx="9144000" cy="6858000"/>
            <a:chOff x="0" y="0"/>
            <a:chExt cx="9144000" cy="6858000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21" name="Picture 10" descr="http://img28.picoodle.com/img/img28/9/9/28/f_makarskacrom_a6c7316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7" y="65737"/>
              <a:ext cx="4829906" cy="675432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2160936" y="6528270"/>
              <a:ext cx="1042912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hr-HR" dirty="0" smtClean="0">
                  <a:solidFill>
                    <a:schemeClr val="tx1"/>
                  </a:solidFill>
                </a:rPr>
                <a:t>Makarska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247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Srednjodalmatinski otoci</a:t>
            </a:r>
            <a:endParaRPr lang="hr-HR" dirty="0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514" y="589760"/>
            <a:ext cx="9148514" cy="27296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smjer pružanja otoka je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istok – zapad </a:t>
            </a:r>
            <a:r>
              <a:rPr lang="hr-HR" altLang="sr-Latn-RS" sz="2200" i="1" dirty="0" smtClean="0"/>
              <a:t>(ostali hrvatsko otoci – smjer SZ – JI)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veći otoci: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Brač, Hvar, Vis, Šolta </a:t>
            </a:r>
            <a:r>
              <a:rPr lang="hr-HR" altLang="sr-Latn-RS" sz="2200" dirty="0" smtClean="0"/>
              <a:t>i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Čiovo</a:t>
            </a:r>
          </a:p>
          <a:p>
            <a:pPr marL="216000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manji otoci: Jabuka, </a:t>
            </a:r>
            <a:r>
              <a:rPr lang="hr-HR" altLang="sr-Latn-RS" sz="2200" dirty="0" err="1" smtClean="0"/>
              <a:t>Biševo</a:t>
            </a:r>
            <a:r>
              <a:rPr lang="hr-HR" altLang="sr-Latn-RS" sz="2200" dirty="0" smtClean="0"/>
              <a:t>, Drvenik, </a:t>
            </a:r>
            <a:r>
              <a:rPr lang="hr-HR" altLang="sr-Latn-RS" sz="2200" dirty="0" err="1" smtClean="0"/>
              <a:t>Šćedro</a:t>
            </a:r>
            <a:r>
              <a:rPr lang="hr-HR" altLang="sr-Latn-RS" sz="2200" dirty="0" smtClean="0"/>
              <a:t>, Sveti Andrija i dr.</a:t>
            </a:r>
          </a:p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Brač</a:t>
            </a:r>
            <a:r>
              <a:rPr lang="hr-HR" altLang="sr-Latn-RS" sz="2200" dirty="0" smtClean="0"/>
              <a:t>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najviši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Hrvatski otok (Vidova gora – 780 m) i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najveći srednjodalmatinski</a:t>
            </a:r>
            <a:r>
              <a:rPr lang="hr-HR" altLang="sr-Latn-RS" sz="2200" dirty="0" smtClean="0"/>
              <a:t> otok </a:t>
            </a:r>
            <a:r>
              <a:rPr lang="hr-HR" altLang="sr-Latn-RS" sz="2200" i="1" dirty="0" smtClean="0"/>
              <a:t>(3. po veličini u Hrvatskoj)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sjeverna obala gušće naseljena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turistički najznačajnije mjesto –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Bol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(Zlatni rat – reljefni oblik kosa)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Supetar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dirty="0" smtClean="0"/>
              <a:t>– najveće naselje na otoku 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pustinja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Blaca</a:t>
            </a:r>
            <a:endParaRPr lang="hr-HR" altLang="sr-Latn-RS" sz="2200" b="1" dirty="0" smtClean="0">
              <a:solidFill>
                <a:srgbClr val="FF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789" r="4335"/>
          <a:stretch/>
        </p:blipFill>
        <p:spPr>
          <a:xfrm>
            <a:off x="2914549" y="3923105"/>
            <a:ext cx="6193955" cy="2910359"/>
          </a:xfrm>
          <a:prstGeom prst="rect">
            <a:avLst/>
          </a:prstGeom>
        </p:spPr>
      </p:pic>
      <p:sp>
        <p:nvSpPr>
          <p:cNvPr id="32" name="otoci"/>
          <p:cNvSpPr/>
          <p:nvPr/>
        </p:nvSpPr>
        <p:spPr>
          <a:xfrm>
            <a:off x="2835842" y="4273302"/>
            <a:ext cx="5739176" cy="2563824"/>
          </a:xfrm>
          <a:custGeom>
            <a:avLst/>
            <a:gdLst>
              <a:gd name="connsiteX0" fmla="*/ 5023114 w 5023114"/>
              <a:gd name="connsiteY0" fmla="*/ 1568302 h 2030221"/>
              <a:gd name="connsiteX1" fmla="*/ 4807214 w 5023114"/>
              <a:gd name="connsiteY1" fmla="*/ 1460352 h 2030221"/>
              <a:gd name="connsiteX2" fmla="*/ 4642114 w 5023114"/>
              <a:gd name="connsiteY2" fmla="*/ 1327002 h 2030221"/>
              <a:gd name="connsiteX3" fmla="*/ 4470664 w 5023114"/>
              <a:gd name="connsiteY3" fmla="*/ 1238102 h 2030221"/>
              <a:gd name="connsiteX4" fmla="*/ 4267464 w 5023114"/>
              <a:gd name="connsiteY4" fmla="*/ 1034902 h 2030221"/>
              <a:gd name="connsiteX5" fmla="*/ 4172214 w 5023114"/>
              <a:gd name="connsiteY5" fmla="*/ 825352 h 2030221"/>
              <a:gd name="connsiteX6" fmla="*/ 3969014 w 5023114"/>
              <a:gd name="connsiteY6" fmla="*/ 622152 h 2030221"/>
              <a:gd name="connsiteX7" fmla="*/ 3765814 w 5023114"/>
              <a:gd name="connsiteY7" fmla="*/ 501502 h 2030221"/>
              <a:gd name="connsiteX8" fmla="*/ 3391164 w 5023114"/>
              <a:gd name="connsiteY8" fmla="*/ 330052 h 2030221"/>
              <a:gd name="connsiteX9" fmla="*/ 3137164 w 5023114"/>
              <a:gd name="connsiteY9" fmla="*/ 234802 h 2030221"/>
              <a:gd name="connsiteX10" fmla="*/ 3010164 w 5023114"/>
              <a:gd name="connsiteY10" fmla="*/ 139552 h 2030221"/>
              <a:gd name="connsiteX11" fmla="*/ 2864114 w 5023114"/>
              <a:gd name="connsiteY11" fmla="*/ 12552 h 2030221"/>
              <a:gd name="connsiteX12" fmla="*/ 2781564 w 5023114"/>
              <a:gd name="connsiteY12" fmla="*/ 12552 h 2030221"/>
              <a:gd name="connsiteX13" fmla="*/ 2533914 w 5023114"/>
              <a:gd name="connsiteY13" fmla="*/ 82402 h 2030221"/>
              <a:gd name="connsiteX14" fmla="*/ 2254514 w 5023114"/>
              <a:gd name="connsiteY14" fmla="*/ 63352 h 2030221"/>
              <a:gd name="connsiteX15" fmla="*/ 1981464 w 5023114"/>
              <a:gd name="connsiteY15" fmla="*/ 57002 h 2030221"/>
              <a:gd name="connsiteX16" fmla="*/ 1702064 w 5023114"/>
              <a:gd name="connsiteY16" fmla="*/ 57002 h 2030221"/>
              <a:gd name="connsiteX17" fmla="*/ 1549664 w 5023114"/>
              <a:gd name="connsiteY17" fmla="*/ 82402 h 2030221"/>
              <a:gd name="connsiteX18" fmla="*/ 1321064 w 5023114"/>
              <a:gd name="connsiteY18" fmla="*/ 412602 h 2030221"/>
              <a:gd name="connsiteX19" fmla="*/ 1086114 w 5023114"/>
              <a:gd name="connsiteY19" fmla="*/ 660252 h 2030221"/>
              <a:gd name="connsiteX20" fmla="*/ 419364 w 5023114"/>
              <a:gd name="connsiteY20" fmla="*/ 1117452 h 2030221"/>
              <a:gd name="connsiteX21" fmla="*/ 76464 w 5023114"/>
              <a:gd name="connsiteY21" fmla="*/ 1314302 h 2030221"/>
              <a:gd name="connsiteX22" fmla="*/ 32014 w 5023114"/>
              <a:gd name="connsiteY22" fmla="*/ 1485752 h 2030221"/>
              <a:gd name="connsiteX23" fmla="*/ 470164 w 5023114"/>
              <a:gd name="connsiteY23" fmla="*/ 1701652 h 2030221"/>
              <a:gd name="connsiteX24" fmla="*/ 1105164 w 5023114"/>
              <a:gd name="connsiteY24" fmla="*/ 1949302 h 2030221"/>
              <a:gd name="connsiteX25" fmla="*/ 1651264 w 5023114"/>
              <a:gd name="connsiteY25" fmla="*/ 2025502 h 2030221"/>
              <a:gd name="connsiteX26" fmla="*/ 2318014 w 5023114"/>
              <a:gd name="connsiteY26" fmla="*/ 1835002 h 2030221"/>
              <a:gd name="connsiteX27" fmla="*/ 3257814 w 5023114"/>
              <a:gd name="connsiteY27" fmla="*/ 1644502 h 2030221"/>
              <a:gd name="connsiteX28" fmla="*/ 3886464 w 5023114"/>
              <a:gd name="connsiteY28" fmla="*/ 1542902 h 2030221"/>
              <a:gd name="connsiteX29" fmla="*/ 4470664 w 5023114"/>
              <a:gd name="connsiteY29" fmla="*/ 1555602 h 2030221"/>
              <a:gd name="connsiteX30" fmla="*/ 5023114 w 5023114"/>
              <a:gd name="connsiteY30" fmla="*/ 1568302 h 2030221"/>
              <a:gd name="connsiteX0" fmla="*/ 5023114 w 5023114"/>
              <a:gd name="connsiteY0" fmla="*/ 1587513 h 2049432"/>
              <a:gd name="connsiteX1" fmla="*/ 4807214 w 5023114"/>
              <a:gd name="connsiteY1" fmla="*/ 1479563 h 2049432"/>
              <a:gd name="connsiteX2" fmla="*/ 4642114 w 5023114"/>
              <a:gd name="connsiteY2" fmla="*/ 1346213 h 2049432"/>
              <a:gd name="connsiteX3" fmla="*/ 4470664 w 5023114"/>
              <a:gd name="connsiteY3" fmla="*/ 1257313 h 2049432"/>
              <a:gd name="connsiteX4" fmla="*/ 4267464 w 5023114"/>
              <a:gd name="connsiteY4" fmla="*/ 1054113 h 2049432"/>
              <a:gd name="connsiteX5" fmla="*/ 4172214 w 5023114"/>
              <a:gd name="connsiteY5" fmla="*/ 844563 h 2049432"/>
              <a:gd name="connsiteX6" fmla="*/ 3969014 w 5023114"/>
              <a:gd name="connsiteY6" fmla="*/ 641363 h 2049432"/>
              <a:gd name="connsiteX7" fmla="*/ 3765814 w 5023114"/>
              <a:gd name="connsiteY7" fmla="*/ 520713 h 2049432"/>
              <a:gd name="connsiteX8" fmla="*/ 3391164 w 5023114"/>
              <a:gd name="connsiteY8" fmla="*/ 349263 h 2049432"/>
              <a:gd name="connsiteX9" fmla="*/ 3137164 w 5023114"/>
              <a:gd name="connsiteY9" fmla="*/ 254013 h 2049432"/>
              <a:gd name="connsiteX10" fmla="*/ 3010164 w 5023114"/>
              <a:gd name="connsiteY10" fmla="*/ 158763 h 2049432"/>
              <a:gd name="connsiteX11" fmla="*/ 2864114 w 5023114"/>
              <a:gd name="connsiteY11" fmla="*/ 31763 h 2049432"/>
              <a:gd name="connsiteX12" fmla="*/ 2781564 w 5023114"/>
              <a:gd name="connsiteY12" fmla="*/ 31763 h 2049432"/>
              <a:gd name="connsiteX13" fmla="*/ 2533914 w 5023114"/>
              <a:gd name="connsiteY13" fmla="*/ 101613 h 2049432"/>
              <a:gd name="connsiteX14" fmla="*/ 2254514 w 5023114"/>
              <a:gd name="connsiteY14" fmla="*/ 82563 h 2049432"/>
              <a:gd name="connsiteX15" fmla="*/ 2014802 w 5023114"/>
              <a:gd name="connsiteY15" fmla="*/ 13 h 2049432"/>
              <a:gd name="connsiteX16" fmla="*/ 1702064 w 5023114"/>
              <a:gd name="connsiteY16" fmla="*/ 76213 h 2049432"/>
              <a:gd name="connsiteX17" fmla="*/ 1549664 w 5023114"/>
              <a:gd name="connsiteY17" fmla="*/ 101613 h 2049432"/>
              <a:gd name="connsiteX18" fmla="*/ 1321064 w 5023114"/>
              <a:gd name="connsiteY18" fmla="*/ 431813 h 2049432"/>
              <a:gd name="connsiteX19" fmla="*/ 1086114 w 5023114"/>
              <a:gd name="connsiteY19" fmla="*/ 679463 h 2049432"/>
              <a:gd name="connsiteX20" fmla="*/ 419364 w 5023114"/>
              <a:gd name="connsiteY20" fmla="*/ 1136663 h 2049432"/>
              <a:gd name="connsiteX21" fmla="*/ 76464 w 5023114"/>
              <a:gd name="connsiteY21" fmla="*/ 1333513 h 2049432"/>
              <a:gd name="connsiteX22" fmla="*/ 32014 w 5023114"/>
              <a:gd name="connsiteY22" fmla="*/ 1504963 h 2049432"/>
              <a:gd name="connsiteX23" fmla="*/ 470164 w 5023114"/>
              <a:gd name="connsiteY23" fmla="*/ 1720863 h 2049432"/>
              <a:gd name="connsiteX24" fmla="*/ 1105164 w 5023114"/>
              <a:gd name="connsiteY24" fmla="*/ 1968513 h 2049432"/>
              <a:gd name="connsiteX25" fmla="*/ 1651264 w 5023114"/>
              <a:gd name="connsiteY25" fmla="*/ 2044713 h 2049432"/>
              <a:gd name="connsiteX26" fmla="*/ 2318014 w 5023114"/>
              <a:gd name="connsiteY26" fmla="*/ 1854213 h 2049432"/>
              <a:gd name="connsiteX27" fmla="*/ 3257814 w 5023114"/>
              <a:gd name="connsiteY27" fmla="*/ 1663713 h 2049432"/>
              <a:gd name="connsiteX28" fmla="*/ 3886464 w 5023114"/>
              <a:gd name="connsiteY28" fmla="*/ 1562113 h 2049432"/>
              <a:gd name="connsiteX29" fmla="*/ 4470664 w 5023114"/>
              <a:gd name="connsiteY29" fmla="*/ 1574813 h 2049432"/>
              <a:gd name="connsiteX30" fmla="*/ 5023114 w 5023114"/>
              <a:gd name="connsiteY30" fmla="*/ 1587513 h 2049432"/>
              <a:gd name="connsiteX0" fmla="*/ 5023114 w 5023114"/>
              <a:gd name="connsiteY0" fmla="*/ 1587928 h 2049847"/>
              <a:gd name="connsiteX1" fmla="*/ 4807214 w 5023114"/>
              <a:gd name="connsiteY1" fmla="*/ 1479978 h 2049847"/>
              <a:gd name="connsiteX2" fmla="*/ 4642114 w 5023114"/>
              <a:gd name="connsiteY2" fmla="*/ 1346628 h 2049847"/>
              <a:gd name="connsiteX3" fmla="*/ 4470664 w 5023114"/>
              <a:gd name="connsiteY3" fmla="*/ 1257728 h 2049847"/>
              <a:gd name="connsiteX4" fmla="*/ 4267464 w 5023114"/>
              <a:gd name="connsiteY4" fmla="*/ 1054528 h 2049847"/>
              <a:gd name="connsiteX5" fmla="*/ 4172214 w 5023114"/>
              <a:gd name="connsiteY5" fmla="*/ 844978 h 2049847"/>
              <a:gd name="connsiteX6" fmla="*/ 3969014 w 5023114"/>
              <a:gd name="connsiteY6" fmla="*/ 641778 h 2049847"/>
              <a:gd name="connsiteX7" fmla="*/ 3765814 w 5023114"/>
              <a:gd name="connsiteY7" fmla="*/ 521128 h 2049847"/>
              <a:gd name="connsiteX8" fmla="*/ 3391164 w 5023114"/>
              <a:gd name="connsiteY8" fmla="*/ 349678 h 2049847"/>
              <a:gd name="connsiteX9" fmla="*/ 3137164 w 5023114"/>
              <a:gd name="connsiteY9" fmla="*/ 254428 h 2049847"/>
              <a:gd name="connsiteX10" fmla="*/ 3010164 w 5023114"/>
              <a:gd name="connsiteY10" fmla="*/ 159178 h 2049847"/>
              <a:gd name="connsiteX11" fmla="*/ 2864114 w 5023114"/>
              <a:gd name="connsiteY11" fmla="*/ 32178 h 2049847"/>
              <a:gd name="connsiteX12" fmla="*/ 2781564 w 5023114"/>
              <a:gd name="connsiteY12" fmla="*/ 32178 h 2049847"/>
              <a:gd name="connsiteX13" fmla="*/ 2533914 w 5023114"/>
              <a:gd name="connsiteY13" fmla="*/ 102028 h 2049847"/>
              <a:gd name="connsiteX14" fmla="*/ 2254514 w 5023114"/>
              <a:gd name="connsiteY14" fmla="*/ 82978 h 2049847"/>
              <a:gd name="connsiteX15" fmla="*/ 2014802 w 5023114"/>
              <a:gd name="connsiteY15" fmla="*/ 428 h 2049847"/>
              <a:gd name="connsiteX16" fmla="*/ 1763977 w 5023114"/>
              <a:gd name="connsiteY16" fmla="*/ 52816 h 2049847"/>
              <a:gd name="connsiteX17" fmla="*/ 1549664 w 5023114"/>
              <a:gd name="connsiteY17" fmla="*/ 102028 h 2049847"/>
              <a:gd name="connsiteX18" fmla="*/ 1321064 w 5023114"/>
              <a:gd name="connsiteY18" fmla="*/ 432228 h 2049847"/>
              <a:gd name="connsiteX19" fmla="*/ 1086114 w 5023114"/>
              <a:gd name="connsiteY19" fmla="*/ 679878 h 2049847"/>
              <a:gd name="connsiteX20" fmla="*/ 419364 w 5023114"/>
              <a:gd name="connsiteY20" fmla="*/ 1137078 h 2049847"/>
              <a:gd name="connsiteX21" fmla="*/ 76464 w 5023114"/>
              <a:gd name="connsiteY21" fmla="*/ 1333928 h 2049847"/>
              <a:gd name="connsiteX22" fmla="*/ 32014 w 5023114"/>
              <a:gd name="connsiteY22" fmla="*/ 1505378 h 2049847"/>
              <a:gd name="connsiteX23" fmla="*/ 470164 w 5023114"/>
              <a:gd name="connsiteY23" fmla="*/ 1721278 h 2049847"/>
              <a:gd name="connsiteX24" fmla="*/ 1105164 w 5023114"/>
              <a:gd name="connsiteY24" fmla="*/ 1968928 h 2049847"/>
              <a:gd name="connsiteX25" fmla="*/ 1651264 w 5023114"/>
              <a:gd name="connsiteY25" fmla="*/ 2045128 h 2049847"/>
              <a:gd name="connsiteX26" fmla="*/ 2318014 w 5023114"/>
              <a:gd name="connsiteY26" fmla="*/ 1854628 h 2049847"/>
              <a:gd name="connsiteX27" fmla="*/ 3257814 w 5023114"/>
              <a:gd name="connsiteY27" fmla="*/ 1664128 h 2049847"/>
              <a:gd name="connsiteX28" fmla="*/ 3886464 w 5023114"/>
              <a:gd name="connsiteY28" fmla="*/ 1562528 h 2049847"/>
              <a:gd name="connsiteX29" fmla="*/ 4470664 w 5023114"/>
              <a:gd name="connsiteY29" fmla="*/ 1575228 h 2049847"/>
              <a:gd name="connsiteX30" fmla="*/ 5023114 w 5023114"/>
              <a:gd name="connsiteY30" fmla="*/ 1587928 h 2049847"/>
              <a:gd name="connsiteX0" fmla="*/ 5023114 w 5023114"/>
              <a:gd name="connsiteY0" fmla="*/ 1568303 h 2030222"/>
              <a:gd name="connsiteX1" fmla="*/ 4807214 w 5023114"/>
              <a:gd name="connsiteY1" fmla="*/ 1460353 h 2030222"/>
              <a:gd name="connsiteX2" fmla="*/ 4642114 w 5023114"/>
              <a:gd name="connsiteY2" fmla="*/ 1327003 h 2030222"/>
              <a:gd name="connsiteX3" fmla="*/ 4470664 w 5023114"/>
              <a:gd name="connsiteY3" fmla="*/ 1238103 h 2030222"/>
              <a:gd name="connsiteX4" fmla="*/ 4267464 w 5023114"/>
              <a:gd name="connsiteY4" fmla="*/ 1034903 h 2030222"/>
              <a:gd name="connsiteX5" fmla="*/ 4172214 w 5023114"/>
              <a:gd name="connsiteY5" fmla="*/ 825353 h 2030222"/>
              <a:gd name="connsiteX6" fmla="*/ 3969014 w 5023114"/>
              <a:gd name="connsiteY6" fmla="*/ 622153 h 2030222"/>
              <a:gd name="connsiteX7" fmla="*/ 3765814 w 5023114"/>
              <a:gd name="connsiteY7" fmla="*/ 501503 h 2030222"/>
              <a:gd name="connsiteX8" fmla="*/ 3391164 w 5023114"/>
              <a:gd name="connsiteY8" fmla="*/ 330053 h 2030222"/>
              <a:gd name="connsiteX9" fmla="*/ 3137164 w 5023114"/>
              <a:gd name="connsiteY9" fmla="*/ 234803 h 2030222"/>
              <a:gd name="connsiteX10" fmla="*/ 3010164 w 5023114"/>
              <a:gd name="connsiteY10" fmla="*/ 139553 h 2030222"/>
              <a:gd name="connsiteX11" fmla="*/ 2864114 w 5023114"/>
              <a:gd name="connsiteY11" fmla="*/ 12553 h 2030222"/>
              <a:gd name="connsiteX12" fmla="*/ 2781564 w 5023114"/>
              <a:gd name="connsiteY12" fmla="*/ 12553 h 2030222"/>
              <a:gd name="connsiteX13" fmla="*/ 2533914 w 5023114"/>
              <a:gd name="connsiteY13" fmla="*/ 82403 h 2030222"/>
              <a:gd name="connsiteX14" fmla="*/ 2254514 w 5023114"/>
              <a:gd name="connsiteY14" fmla="*/ 63353 h 2030222"/>
              <a:gd name="connsiteX15" fmla="*/ 2048139 w 5023114"/>
              <a:gd name="connsiteY15" fmla="*/ 14141 h 2030222"/>
              <a:gd name="connsiteX16" fmla="*/ 1763977 w 5023114"/>
              <a:gd name="connsiteY16" fmla="*/ 33191 h 2030222"/>
              <a:gd name="connsiteX17" fmla="*/ 1549664 w 5023114"/>
              <a:gd name="connsiteY17" fmla="*/ 82403 h 2030222"/>
              <a:gd name="connsiteX18" fmla="*/ 1321064 w 5023114"/>
              <a:gd name="connsiteY18" fmla="*/ 412603 h 2030222"/>
              <a:gd name="connsiteX19" fmla="*/ 1086114 w 5023114"/>
              <a:gd name="connsiteY19" fmla="*/ 660253 h 2030222"/>
              <a:gd name="connsiteX20" fmla="*/ 419364 w 5023114"/>
              <a:gd name="connsiteY20" fmla="*/ 1117453 h 2030222"/>
              <a:gd name="connsiteX21" fmla="*/ 76464 w 5023114"/>
              <a:gd name="connsiteY21" fmla="*/ 1314303 h 2030222"/>
              <a:gd name="connsiteX22" fmla="*/ 32014 w 5023114"/>
              <a:gd name="connsiteY22" fmla="*/ 1485753 h 2030222"/>
              <a:gd name="connsiteX23" fmla="*/ 470164 w 5023114"/>
              <a:gd name="connsiteY23" fmla="*/ 1701653 h 2030222"/>
              <a:gd name="connsiteX24" fmla="*/ 1105164 w 5023114"/>
              <a:gd name="connsiteY24" fmla="*/ 1949303 h 2030222"/>
              <a:gd name="connsiteX25" fmla="*/ 1651264 w 5023114"/>
              <a:gd name="connsiteY25" fmla="*/ 2025503 h 2030222"/>
              <a:gd name="connsiteX26" fmla="*/ 2318014 w 5023114"/>
              <a:gd name="connsiteY26" fmla="*/ 1835003 h 2030222"/>
              <a:gd name="connsiteX27" fmla="*/ 3257814 w 5023114"/>
              <a:gd name="connsiteY27" fmla="*/ 1644503 h 2030222"/>
              <a:gd name="connsiteX28" fmla="*/ 3886464 w 5023114"/>
              <a:gd name="connsiteY28" fmla="*/ 1542903 h 2030222"/>
              <a:gd name="connsiteX29" fmla="*/ 4470664 w 5023114"/>
              <a:gd name="connsiteY29" fmla="*/ 1555603 h 2030222"/>
              <a:gd name="connsiteX30" fmla="*/ 5023114 w 5023114"/>
              <a:gd name="connsiteY30" fmla="*/ 1568303 h 2030222"/>
              <a:gd name="connsiteX0" fmla="*/ 5023114 w 5023114"/>
              <a:gd name="connsiteY0" fmla="*/ 1691434 h 2153353"/>
              <a:gd name="connsiteX1" fmla="*/ 4807214 w 5023114"/>
              <a:gd name="connsiteY1" fmla="*/ 1583484 h 2153353"/>
              <a:gd name="connsiteX2" fmla="*/ 4642114 w 5023114"/>
              <a:gd name="connsiteY2" fmla="*/ 1450134 h 2153353"/>
              <a:gd name="connsiteX3" fmla="*/ 4470664 w 5023114"/>
              <a:gd name="connsiteY3" fmla="*/ 1361234 h 2153353"/>
              <a:gd name="connsiteX4" fmla="*/ 4267464 w 5023114"/>
              <a:gd name="connsiteY4" fmla="*/ 1158034 h 2153353"/>
              <a:gd name="connsiteX5" fmla="*/ 4172214 w 5023114"/>
              <a:gd name="connsiteY5" fmla="*/ 948484 h 2153353"/>
              <a:gd name="connsiteX6" fmla="*/ 3969014 w 5023114"/>
              <a:gd name="connsiteY6" fmla="*/ 745284 h 2153353"/>
              <a:gd name="connsiteX7" fmla="*/ 3765814 w 5023114"/>
              <a:gd name="connsiteY7" fmla="*/ 624634 h 2153353"/>
              <a:gd name="connsiteX8" fmla="*/ 3391164 w 5023114"/>
              <a:gd name="connsiteY8" fmla="*/ 453184 h 2153353"/>
              <a:gd name="connsiteX9" fmla="*/ 3137164 w 5023114"/>
              <a:gd name="connsiteY9" fmla="*/ 357934 h 2153353"/>
              <a:gd name="connsiteX10" fmla="*/ 3010164 w 5023114"/>
              <a:gd name="connsiteY10" fmla="*/ 262684 h 2153353"/>
              <a:gd name="connsiteX11" fmla="*/ 2864114 w 5023114"/>
              <a:gd name="connsiteY11" fmla="*/ 135684 h 2153353"/>
              <a:gd name="connsiteX12" fmla="*/ 2781564 w 5023114"/>
              <a:gd name="connsiteY12" fmla="*/ 135684 h 2153353"/>
              <a:gd name="connsiteX13" fmla="*/ 2533914 w 5023114"/>
              <a:gd name="connsiteY13" fmla="*/ 205534 h 2153353"/>
              <a:gd name="connsiteX14" fmla="*/ 2249752 w 5023114"/>
              <a:gd name="connsiteY14" fmla="*/ 746 h 2153353"/>
              <a:gd name="connsiteX15" fmla="*/ 2048139 w 5023114"/>
              <a:gd name="connsiteY15" fmla="*/ 137272 h 2153353"/>
              <a:gd name="connsiteX16" fmla="*/ 1763977 w 5023114"/>
              <a:gd name="connsiteY16" fmla="*/ 156322 h 2153353"/>
              <a:gd name="connsiteX17" fmla="*/ 1549664 w 5023114"/>
              <a:gd name="connsiteY17" fmla="*/ 205534 h 2153353"/>
              <a:gd name="connsiteX18" fmla="*/ 1321064 w 5023114"/>
              <a:gd name="connsiteY18" fmla="*/ 535734 h 2153353"/>
              <a:gd name="connsiteX19" fmla="*/ 1086114 w 5023114"/>
              <a:gd name="connsiteY19" fmla="*/ 783384 h 2153353"/>
              <a:gd name="connsiteX20" fmla="*/ 419364 w 5023114"/>
              <a:gd name="connsiteY20" fmla="*/ 1240584 h 2153353"/>
              <a:gd name="connsiteX21" fmla="*/ 76464 w 5023114"/>
              <a:gd name="connsiteY21" fmla="*/ 1437434 h 2153353"/>
              <a:gd name="connsiteX22" fmla="*/ 32014 w 5023114"/>
              <a:gd name="connsiteY22" fmla="*/ 1608884 h 2153353"/>
              <a:gd name="connsiteX23" fmla="*/ 470164 w 5023114"/>
              <a:gd name="connsiteY23" fmla="*/ 1824784 h 2153353"/>
              <a:gd name="connsiteX24" fmla="*/ 1105164 w 5023114"/>
              <a:gd name="connsiteY24" fmla="*/ 2072434 h 2153353"/>
              <a:gd name="connsiteX25" fmla="*/ 1651264 w 5023114"/>
              <a:gd name="connsiteY25" fmla="*/ 2148634 h 2153353"/>
              <a:gd name="connsiteX26" fmla="*/ 2318014 w 5023114"/>
              <a:gd name="connsiteY26" fmla="*/ 1958134 h 2153353"/>
              <a:gd name="connsiteX27" fmla="*/ 3257814 w 5023114"/>
              <a:gd name="connsiteY27" fmla="*/ 1767634 h 2153353"/>
              <a:gd name="connsiteX28" fmla="*/ 3886464 w 5023114"/>
              <a:gd name="connsiteY28" fmla="*/ 1666034 h 2153353"/>
              <a:gd name="connsiteX29" fmla="*/ 4470664 w 5023114"/>
              <a:gd name="connsiteY29" fmla="*/ 1678734 h 2153353"/>
              <a:gd name="connsiteX30" fmla="*/ 5023114 w 5023114"/>
              <a:gd name="connsiteY30" fmla="*/ 1691434 h 2153353"/>
              <a:gd name="connsiteX0" fmla="*/ 5023114 w 5023114"/>
              <a:gd name="connsiteY0" fmla="*/ 1692266 h 2154185"/>
              <a:gd name="connsiteX1" fmla="*/ 4807214 w 5023114"/>
              <a:gd name="connsiteY1" fmla="*/ 1584316 h 2154185"/>
              <a:gd name="connsiteX2" fmla="*/ 4642114 w 5023114"/>
              <a:gd name="connsiteY2" fmla="*/ 1450966 h 2154185"/>
              <a:gd name="connsiteX3" fmla="*/ 4470664 w 5023114"/>
              <a:gd name="connsiteY3" fmla="*/ 1362066 h 2154185"/>
              <a:gd name="connsiteX4" fmla="*/ 4267464 w 5023114"/>
              <a:gd name="connsiteY4" fmla="*/ 1158866 h 2154185"/>
              <a:gd name="connsiteX5" fmla="*/ 4172214 w 5023114"/>
              <a:gd name="connsiteY5" fmla="*/ 949316 h 2154185"/>
              <a:gd name="connsiteX6" fmla="*/ 3969014 w 5023114"/>
              <a:gd name="connsiteY6" fmla="*/ 746116 h 2154185"/>
              <a:gd name="connsiteX7" fmla="*/ 3765814 w 5023114"/>
              <a:gd name="connsiteY7" fmla="*/ 625466 h 2154185"/>
              <a:gd name="connsiteX8" fmla="*/ 3391164 w 5023114"/>
              <a:gd name="connsiteY8" fmla="*/ 454016 h 2154185"/>
              <a:gd name="connsiteX9" fmla="*/ 3137164 w 5023114"/>
              <a:gd name="connsiteY9" fmla="*/ 358766 h 2154185"/>
              <a:gd name="connsiteX10" fmla="*/ 3010164 w 5023114"/>
              <a:gd name="connsiteY10" fmla="*/ 263516 h 2154185"/>
              <a:gd name="connsiteX11" fmla="*/ 2864114 w 5023114"/>
              <a:gd name="connsiteY11" fmla="*/ 136516 h 2154185"/>
              <a:gd name="connsiteX12" fmla="*/ 2781564 w 5023114"/>
              <a:gd name="connsiteY12" fmla="*/ 136516 h 2154185"/>
              <a:gd name="connsiteX13" fmla="*/ 2543439 w 5023114"/>
              <a:gd name="connsiteY13" fmla="*/ 68254 h 2154185"/>
              <a:gd name="connsiteX14" fmla="*/ 2249752 w 5023114"/>
              <a:gd name="connsiteY14" fmla="*/ 1578 h 2154185"/>
              <a:gd name="connsiteX15" fmla="*/ 2048139 w 5023114"/>
              <a:gd name="connsiteY15" fmla="*/ 138104 h 2154185"/>
              <a:gd name="connsiteX16" fmla="*/ 1763977 w 5023114"/>
              <a:gd name="connsiteY16" fmla="*/ 157154 h 2154185"/>
              <a:gd name="connsiteX17" fmla="*/ 1549664 w 5023114"/>
              <a:gd name="connsiteY17" fmla="*/ 206366 h 2154185"/>
              <a:gd name="connsiteX18" fmla="*/ 1321064 w 5023114"/>
              <a:gd name="connsiteY18" fmla="*/ 536566 h 2154185"/>
              <a:gd name="connsiteX19" fmla="*/ 1086114 w 5023114"/>
              <a:gd name="connsiteY19" fmla="*/ 784216 h 2154185"/>
              <a:gd name="connsiteX20" fmla="*/ 419364 w 5023114"/>
              <a:gd name="connsiteY20" fmla="*/ 1241416 h 2154185"/>
              <a:gd name="connsiteX21" fmla="*/ 76464 w 5023114"/>
              <a:gd name="connsiteY21" fmla="*/ 1438266 h 2154185"/>
              <a:gd name="connsiteX22" fmla="*/ 32014 w 5023114"/>
              <a:gd name="connsiteY22" fmla="*/ 1609716 h 2154185"/>
              <a:gd name="connsiteX23" fmla="*/ 470164 w 5023114"/>
              <a:gd name="connsiteY23" fmla="*/ 1825616 h 2154185"/>
              <a:gd name="connsiteX24" fmla="*/ 1105164 w 5023114"/>
              <a:gd name="connsiteY24" fmla="*/ 2073266 h 2154185"/>
              <a:gd name="connsiteX25" fmla="*/ 1651264 w 5023114"/>
              <a:gd name="connsiteY25" fmla="*/ 2149466 h 2154185"/>
              <a:gd name="connsiteX26" fmla="*/ 2318014 w 5023114"/>
              <a:gd name="connsiteY26" fmla="*/ 1958966 h 2154185"/>
              <a:gd name="connsiteX27" fmla="*/ 3257814 w 5023114"/>
              <a:gd name="connsiteY27" fmla="*/ 1768466 h 2154185"/>
              <a:gd name="connsiteX28" fmla="*/ 3886464 w 5023114"/>
              <a:gd name="connsiteY28" fmla="*/ 1666866 h 2154185"/>
              <a:gd name="connsiteX29" fmla="*/ 4470664 w 5023114"/>
              <a:gd name="connsiteY29" fmla="*/ 1679566 h 2154185"/>
              <a:gd name="connsiteX30" fmla="*/ 5023114 w 5023114"/>
              <a:gd name="connsiteY30" fmla="*/ 1692266 h 2154185"/>
              <a:gd name="connsiteX0" fmla="*/ 5023114 w 5023114"/>
              <a:gd name="connsiteY0" fmla="*/ 1691601 h 2153520"/>
              <a:gd name="connsiteX1" fmla="*/ 4807214 w 5023114"/>
              <a:gd name="connsiteY1" fmla="*/ 1583651 h 2153520"/>
              <a:gd name="connsiteX2" fmla="*/ 4642114 w 5023114"/>
              <a:gd name="connsiteY2" fmla="*/ 1450301 h 2153520"/>
              <a:gd name="connsiteX3" fmla="*/ 4470664 w 5023114"/>
              <a:gd name="connsiteY3" fmla="*/ 1361401 h 2153520"/>
              <a:gd name="connsiteX4" fmla="*/ 4267464 w 5023114"/>
              <a:gd name="connsiteY4" fmla="*/ 1158201 h 2153520"/>
              <a:gd name="connsiteX5" fmla="*/ 4172214 w 5023114"/>
              <a:gd name="connsiteY5" fmla="*/ 948651 h 2153520"/>
              <a:gd name="connsiteX6" fmla="*/ 3969014 w 5023114"/>
              <a:gd name="connsiteY6" fmla="*/ 745451 h 2153520"/>
              <a:gd name="connsiteX7" fmla="*/ 3765814 w 5023114"/>
              <a:gd name="connsiteY7" fmla="*/ 624801 h 2153520"/>
              <a:gd name="connsiteX8" fmla="*/ 3391164 w 5023114"/>
              <a:gd name="connsiteY8" fmla="*/ 453351 h 2153520"/>
              <a:gd name="connsiteX9" fmla="*/ 3137164 w 5023114"/>
              <a:gd name="connsiteY9" fmla="*/ 358101 h 2153520"/>
              <a:gd name="connsiteX10" fmla="*/ 3010164 w 5023114"/>
              <a:gd name="connsiteY10" fmla="*/ 262851 h 2153520"/>
              <a:gd name="connsiteX11" fmla="*/ 2864114 w 5023114"/>
              <a:gd name="connsiteY11" fmla="*/ 135851 h 2153520"/>
              <a:gd name="connsiteX12" fmla="*/ 2781564 w 5023114"/>
              <a:gd name="connsiteY12" fmla="*/ 135851 h 2153520"/>
              <a:gd name="connsiteX13" fmla="*/ 2543439 w 5023114"/>
              <a:gd name="connsiteY13" fmla="*/ 67589 h 2153520"/>
              <a:gd name="connsiteX14" fmla="*/ 2249752 w 5023114"/>
              <a:gd name="connsiteY14" fmla="*/ 913 h 2153520"/>
              <a:gd name="connsiteX15" fmla="*/ 2029089 w 5023114"/>
              <a:gd name="connsiteY15" fmla="*/ 118389 h 2153520"/>
              <a:gd name="connsiteX16" fmla="*/ 1763977 w 5023114"/>
              <a:gd name="connsiteY16" fmla="*/ 156489 h 2153520"/>
              <a:gd name="connsiteX17" fmla="*/ 1549664 w 5023114"/>
              <a:gd name="connsiteY17" fmla="*/ 205701 h 2153520"/>
              <a:gd name="connsiteX18" fmla="*/ 1321064 w 5023114"/>
              <a:gd name="connsiteY18" fmla="*/ 535901 h 2153520"/>
              <a:gd name="connsiteX19" fmla="*/ 1086114 w 5023114"/>
              <a:gd name="connsiteY19" fmla="*/ 783551 h 2153520"/>
              <a:gd name="connsiteX20" fmla="*/ 419364 w 5023114"/>
              <a:gd name="connsiteY20" fmla="*/ 1240751 h 2153520"/>
              <a:gd name="connsiteX21" fmla="*/ 76464 w 5023114"/>
              <a:gd name="connsiteY21" fmla="*/ 1437601 h 2153520"/>
              <a:gd name="connsiteX22" fmla="*/ 32014 w 5023114"/>
              <a:gd name="connsiteY22" fmla="*/ 1609051 h 2153520"/>
              <a:gd name="connsiteX23" fmla="*/ 470164 w 5023114"/>
              <a:gd name="connsiteY23" fmla="*/ 1824951 h 2153520"/>
              <a:gd name="connsiteX24" fmla="*/ 1105164 w 5023114"/>
              <a:gd name="connsiteY24" fmla="*/ 2072601 h 2153520"/>
              <a:gd name="connsiteX25" fmla="*/ 1651264 w 5023114"/>
              <a:gd name="connsiteY25" fmla="*/ 2148801 h 2153520"/>
              <a:gd name="connsiteX26" fmla="*/ 2318014 w 5023114"/>
              <a:gd name="connsiteY26" fmla="*/ 1958301 h 2153520"/>
              <a:gd name="connsiteX27" fmla="*/ 3257814 w 5023114"/>
              <a:gd name="connsiteY27" fmla="*/ 1767801 h 2153520"/>
              <a:gd name="connsiteX28" fmla="*/ 3886464 w 5023114"/>
              <a:gd name="connsiteY28" fmla="*/ 1666201 h 2153520"/>
              <a:gd name="connsiteX29" fmla="*/ 4470664 w 5023114"/>
              <a:gd name="connsiteY29" fmla="*/ 1678901 h 2153520"/>
              <a:gd name="connsiteX30" fmla="*/ 5023114 w 5023114"/>
              <a:gd name="connsiteY30" fmla="*/ 1691601 h 2153520"/>
              <a:gd name="connsiteX0" fmla="*/ 5023114 w 5023114"/>
              <a:gd name="connsiteY0" fmla="*/ 1690717 h 2152636"/>
              <a:gd name="connsiteX1" fmla="*/ 4807214 w 5023114"/>
              <a:gd name="connsiteY1" fmla="*/ 1582767 h 2152636"/>
              <a:gd name="connsiteX2" fmla="*/ 4642114 w 5023114"/>
              <a:gd name="connsiteY2" fmla="*/ 1449417 h 2152636"/>
              <a:gd name="connsiteX3" fmla="*/ 4470664 w 5023114"/>
              <a:gd name="connsiteY3" fmla="*/ 1360517 h 2152636"/>
              <a:gd name="connsiteX4" fmla="*/ 4267464 w 5023114"/>
              <a:gd name="connsiteY4" fmla="*/ 1157317 h 2152636"/>
              <a:gd name="connsiteX5" fmla="*/ 4172214 w 5023114"/>
              <a:gd name="connsiteY5" fmla="*/ 947767 h 2152636"/>
              <a:gd name="connsiteX6" fmla="*/ 3969014 w 5023114"/>
              <a:gd name="connsiteY6" fmla="*/ 744567 h 2152636"/>
              <a:gd name="connsiteX7" fmla="*/ 3765814 w 5023114"/>
              <a:gd name="connsiteY7" fmla="*/ 623917 h 2152636"/>
              <a:gd name="connsiteX8" fmla="*/ 3391164 w 5023114"/>
              <a:gd name="connsiteY8" fmla="*/ 452467 h 2152636"/>
              <a:gd name="connsiteX9" fmla="*/ 3137164 w 5023114"/>
              <a:gd name="connsiteY9" fmla="*/ 357217 h 2152636"/>
              <a:gd name="connsiteX10" fmla="*/ 3010164 w 5023114"/>
              <a:gd name="connsiteY10" fmla="*/ 261967 h 2152636"/>
              <a:gd name="connsiteX11" fmla="*/ 2864114 w 5023114"/>
              <a:gd name="connsiteY11" fmla="*/ 134967 h 2152636"/>
              <a:gd name="connsiteX12" fmla="*/ 2781564 w 5023114"/>
              <a:gd name="connsiteY12" fmla="*/ 134967 h 2152636"/>
              <a:gd name="connsiteX13" fmla="*/ 2543439 w 5023114"/>
              <a:gd name="connsiteY13" fmla="*/ 66705 h 2152636"/>
              <a:gd name="connsiteX14" fmla="*/ 2249752 w 5023114"/>
              <a:gd name="connsiteY14" fmla="*/ 29 h 2152636"/>
              <a:gd name="connsiteX15" fmla="*/ 2024327 w 5023114"/>
              <a:gd name="connsiteY15" fmla="*/ 74642 h 2152636"/>
              <a:gd name="connsiteX16" fmla="*/ 1763977 w 5023114"/>
              <a:gd name="connsiteY16" fmla="*/ 155605 h 2152636"/>
              <a:gd name="connsiteX17" fmla="*/ 1549664 w 5023114"/>
              <a:gd name="connsiteY17" fmla="*/ 204817 h 2152636"/>
              <a:gd name="connsiteX18" fmla="*/ 1321064 w 5023114"/>
              <a:gd name="connsiteY18" fmla="*/ 535017 h 2152636"/>
              <a:gd name="connsiteX19" fmla="*/ 1086114 w 5023114"/>
              <a:gd name="connsiteY19" fmla="*/ 782667 h 2152636"/>
              <a:gd name="connsiteX20" fmla="*/ 419364 w 5023114"/>
              <a:gd name="connsiteY20" fmla="*/ 1239867 h 2152636"/>
              <a:gd name="connsiteX21" fmla="*/ 76464 w 5023114"/>
              <a:gd name="connsiteY21" fmla="*/ 1436717 h 2152636"/>
              <a:gd name="connsiteX22" fmla="*/ 32014 w 5023114"/>
              <a:gd name="connsiteY22" fmla="*/ 1608167 h 2152636"/>
              <a:gd name="connsiteX23" fmla="*/ 470164 w 5023114"/>
              <a:gd name="connsiteY23" fmla="*/ 1824067 h 2152636"/>
              <a:gd name="connsiteX24" fmla="*/ 1105164 w 5023114"/>
              <a:gd name="connsiteY24" fmla="*/ 2071717 h 2152636"/>
              <a:gd name="connsiteX25" fmla="*/ 1651264 w 5023114"/>
              <a:gd name="connsiteY25" fmla="*/ 2147917 h 2152636"/>
              <a:gd name="connsiteX26" fmla="*/ 2318014 w 5023114"/>
              <a:gd name="connsiteY26" fmla="*/ 1957417 h 2152636"/>
              <a:gd name="connsiteX27" fmla="*/ 3257814 w 5023114"/>
              <a:gd name="connsiteY27" fmla="*/ 1766917 h 2152636"/>
              <a:gd name="connsiteX28" fmla="*/ 3886464 w 5023114"/>
              <a:gd name="connsiteY28" fmla="*/ 1665317 h 2152636"/>
              <a:gd name="connsiteX29" fmla="*/ 4470664 w 5023114"/>
              <a:gd name="connsiteY29" fmla="*/ 1678017 h 2152636"/>
              <a:gd name="connsiteX30" fmla="*/ 5023114 w 5023114"/>
              <a:gd name="connsiteY30" fmla="*/ 1690717 h 2152636"/>
              <a:gd name="connsiteX0" fmla="*/ 5023114 w 5023114"/>
              <a:gd name="connsiteY0" fmla="*/ 1690717 h 2152636"/>
              <a:gd name="connsiteX1" fmla="*/ 4807214 w 5023114"/>
              <a:gd name="connsiteY1" fmla="*/ 1582767 h 2152636"/>
              <a:gd name="connsiteX2" fmla="*/ 4642114 w 5023114"/>
              <a:gd name="connsiteY2" fmla="*/ 1449417 h 2152636"/>
              <a:gd name="connsiteX3" fmla="*/ 4470664 w 5023114"/>
              <a:gd name="connsiteY3" fmla="*/ 1360517 h 2152636"/>
              <a:gd name="connsiteX4" fmla="*/ 4267464 w 5023114"/>
              <a:gd name="connsiteY4" fmla="*/ 1157317 h 2152636"/>
              <a:gd name="connsiteX5" fmla="*/ 4172214 w 5023114"/>
              <a:gd name="connsiteY5" fmla="*/ 947767 h 2152636"/>
              <a:gd name="connsiteX6" fmla="*/ 3969014 w 5023114"/>
              <a:gd name="connsiteY6" fmla="*/ 744567 h 2152636"/>
              <a:gd name="connsiteX7" fmla="*/ 3765814 w 5023114"/>
              <a:gd name="connsiteY7" fmla="*/ 623917 h 2152636"/>
              <a:gd name="connsiteX8" fmla="*/ 3391164 w 5023114"/>
              <a:gd name="connsiteY8" fmla="*/ 452467 h 2152636"/>
              <a:gd name="connsiteX9" fmla="*/ 3137164 w 5023114"/>
              <a:gd name="connsiteY9" fmla="*/ 357217 h 2152636"/>
              <a:gd name="connsiteX10" fmla="*/ 3010164 w 5023114"/>
              <a:gd name="connsiteY10" fmla="*/ 261967 h 2152636"/>
              <a:gd name="connsiteX11" fmla="*/ 2864114 w 5023114"/>
              <a:gd name="connsiteY11" fmla="*/ 134967 h 2152636"/>
              <a:gd name="connsiteX12" fmla="*/ 2781564 w 5023114"/>
              <a:gd name="connsiteY12" fmla="*/ 134967 h 2152636"/>
              <a:gd name="connsiteX13" fmla="*/ 2543439 w 5023114"/>
              <a:gd name="connsiteY13" fmla="*/ 66705 h 2152636"/>
              <a:gd name="connsiteX14" fmla="*/ 2249752 w 5023114"/>
              <a:gd name="connsiteY14" fmla="*/ 29 h 2152636"/>
              <a:gd name="connsiteX15" fmla="*/ 2024327 w 5023114"/>
              <a:gd name="connsiteY15" fmla="*/ 74642 h 2152636"/>
              <a:gd name="connsiteX16" fmla="*/ 1763977 w 5023114"/>
              <a:gd name="connsiteY16" fmla="*/ 155605 h 2152636"/>
              <a:gd name="connsiteX17" fmla="*/ 1549664 w 5023114"/>
              <a:gd name="connsiteY17" fmla="*/ 204817 h 2152636"/>
              <a:gd name="connsiteX18" fmla="*/ 1321064 w 5023114"/>
              <a:gd name="connsiteY18" fmla="*/ 535017 h 2152636"/>
              <a:gd name="connsiteX19" fmla="*/ 1086114 w 5023114"/>
              <a:gd name="connsiteY19" fmla="*/ 782667 h 2152636"/>
              <a:gd name="connsiteX20" fmla="*/ 419364 w 5023114"/>
              <a:gd name="connsiteY20" fmla="*/ 1239867 h 2152636"/>
              <a:gd name="connsiteX21" fmla="*/ 76464 w 5023114"/>
              <a:gd name="connsiteY21" fmla="*/ 1436717 h 2152636"/>
              <a:gd name="connsiteX22" fmla="*/ 32014 w 5023114"/>
              <a:gd name="connsiteY22" fmla="*/ 1608167 h 2152636"/>
              <a:gd name="connsiteX23" fmla="*/ 470164 w 5023114"/>
              <a:gd name="connsiteY23" fmla="*/ 1824067 h 2152636"/>
              <a:gd name="connsiteX24" fmla="*/ 1105164 w 5023114"/>
              <a:gd name="connsiteY24" fmla="*/ 2071717 h 2152636"/>
              <a:gd name="connsiteX25" fmla="*/ 1651264 w 5023114"/>
              <a:gd name="connsiteY25" fmla="*/ 2147917 h 2152636"/>
              <a:gd name="connsiteX26" fmla="*/ 2318014 w 5023114"/>
              <a:gd name="connsiteY26" fmla="*/ 1957417 h 2152636"/>
              <a:gd name="connsiteX27" fmla="*/ 3257814 w 5023114"/>
              <a:gd name="connsiteY27" fmla="*/ 1766917 h 2152636"/>
              <a:gd name="connsiteX28" fmla="*/ 3886464 w 5023114"/>
              <a:gd name="connsiteY28" fmla="*/ 1665317 h 2152636"/>
              <a:gd name="connsiteX29" fmla="*/ 4470664 w 5023114"/>
              <a:gd name="connsiteY29" fmla="*/ 1678017 h 2152636"/>
              <a:gd name="connsiteX30" fmla="*/ 5023114 w 5023114"/>
              <a:gd name="connsiteY30" fmla="*/ 1690717 h 2152636"/>
              <a:gd name="connsiteX0" fmla="*/ 5023114 w 5023114"/>
              <a:gd name="connsiteY0" fmla="*/ 1690717 h 2152636"/>
              <a:gd name="connsiteX1" fmla="*/ 4807214 w 5023114"/>
              <a:gd name="connsiteY1" fmla="*/ 1582767 h 2152636"/>
              <a:gd name="connsiteX2" fmla="*/ 4642114 w 5023114"/>
              <a:gd name="connsiteY2" fmla="*/ 1449417 h 2152636"/>
              <a:gd name="connsiteX3" fmla="*/ 4470664 w 5023114"/>
              <a:gd name="connsiteY3" fmla="*/ 1360517 h 2152636"/>
              <a:gd name="connsiteX4" fmla="*/ 4267464 w 5023114"/>
              <a:gd name="connsiteY4" fmla="*/ 1157317 h 2152636"/>
              <a:gd name="connsiteX5" fmla="*/ 4172214 w 5023114"/>
              <a:gd name="connsiteY5" fmla="*/ 947767 h 2152636"/>
              <a:gd name="connsiteX6" fmla="*/ 3969014 w 5023114"/>
              <a:gd name="connsiteY6" fmla="*/ 744567 h 2152636"/>
              <a:gd name="connsiteX7" fmla="*/ 3765814 w 5023114"/>
              <a:gd name="connsiteY7" fmla="*/ 623917 h 2152636"/>
              <a:gd name="connsiteX8" fmla="*/ 3391164 w 5023114"/>
              <a:gd name="connsiteY8" fmla="*/ 452467 h 2152636"/>
              <a:gd name="connsiteX9" fmla="*/ 3137164 w 5023114"/>
              <a:gd name="connsiteY9" fmla="*/ 357217 h 2152636"/>
              <a:gd name="connsiteX10" fmla="*/ 3010164 w 5023114"/>
              <a:gd name="connsiteY10" fmla="*/ 261967 h 2152636"/>
              <a:gd name="connsiteX11" fmla="*/ 2864114 w 5023114"/>
              <a:gd name="connsiteY11" fmla="*/ 134967 h 2152636"/>
              <a:gd name="connsiteX12" fmla="*/ 2781564 w 5023114"/>
              <a:gd name="connsiteY12" fmla="*/ 134967 h 2152636"/>
              <a:gd name="connsiteX13" fmla="*/ 2543439 w 5023114"/>
              <a:gd name="connsiteY13" fmla="*/ 66705 h 2152636"/>
              <a:gd name="connsiteX14" fmla="*/ 2249752 w 5023114"/>
              <a:gd name="connsiteY14" fmla="*/ 29 h 2152636"/>
              <a:gd name="connsiteX15" fmla="*/ 2024327 w 5023114"/>
              <a:gd name="connsiteY15" fmla="*/ 74642 h 2152636"/>
              <a:gd name="connsiteX16" fmla="*/ 1763977 w 5023114"/>
              <a:gd name="connsiteY16" fmla="*/ 155605 h 2152636"/>
              <a:gd name="connsiteX17" fmla="*/ 1549664 w 5023114"/>
              <a:gd name="connsiteY17" fmla="*/ 204817 h 2152636"/>
              <a:gd name="connsiteX18" fmla="*/ 1321064 w 5023114"/>
              <a:gd name="connsiteY18" fmla="*/ 535017 h 2152636"/>
              <a:gd name="connsiteX19" fmla="*/ 1086114 w 5023114"/>
              <a:gd name="connsiteY19" fmla="*/ 782667 h 2152636"/>
              <a:gd name="connsiteX20" fmla="*/ 419364 w 5023114"/>
              <a:gd name="connsiteY20" fmla="*/ 1239867 h 2152636"/>
              <a:gd name="connsiteX21" fmla="*/ 76464 w 5023114"/>
              <a:gd name="connsiteY21" fmla="*/ 1436717 h 2152636"/>
              <a:gd name="connsiteX22" fmla="*/ 32014 w 5023114"/>
              <a:gd name="connsiteY22" fmla="*/ 1608167 h 2152636"/>
              <a:gd name="connsiteX23" fmla="*/ 470164 w 5023114"/>
              <a:gd name="connsiteY23" fmla="*/ 1824067 h 2152636"/>
              <a:gd name="connsiteX24" fmla="*/ 1105164 w 5023114"/>
              <a:gd name="connsiteY24" fmla="*/ 2071717 h 2152636"/>
              <a:gd name="connsiteX25" fmla="*/ 1651264 w 5023114"/>
              <a:gd name="connsiteY25" fmla="*/ 2147917 h 2152636"/>
              <a:gd name="connsiteX26" fmla="*/ 2318014 w 5023114"/>
              <a:gd name="connsiteY26" fmla="*/ 1957417 h 2152636"/>
              <a:gd name="connsiteX27" fmla="*/ 3257814 w 5023114"/>
              <a:gd name="connsiteY27" fmla="*/ 1766917 h 2152636"/>
              <a:gd name="connsiteX28" fmla="*/ 3886464 w 5023114"/>
              <a:gd name="connsiteY28" fmla="*/ 1665317 h 2152636"/>
              <a:gd name="connsiteX29" fmla="*/ 4470664 w 5023114"/>
              <a:gd name="connsiteY29" fmla="*/ 1678017 h 2152636"/>
              <a:gd name="connsiteX30" fmla="*/ 5023114 w 5023114"/>
              <a:gd name="connsiteY30" fmla="*/ 1690717 h 2152636"/>
              <a:gd name="connsiteX0" fmla="*/ 5023114 w 5023114"/>
              <a:gd name="connsiteY0" fmla="*/ 1719281 h 2181200"/>
              <a:gd name="connsiteX1" fmla="*/ 4807214 w 5023114"/>
              <a:gd name="connsiteY1" fmla="*/ 1611331 h 2181200"/>
              <a:gd name="connsiteX2" fmla="*/ 4642114 w 5023114"/>
              <a:gd name="connsiteY2" fmla="*/ 1477981 h 2181200"/>
              <a:gd name="connsiteX3" fmla="*/ 4470664 w 5023114"/>
              <a:gd name="connsiteY3" fmla="*/ 1389081 h 2181200"/>
              <a:gd name="connsiteX4" fmla="*/ 4267464 w 5023114"/>
              <a:gd name="connsiteY4" fmla="*/ 1185881 h 2181200"/>
              <a:gd name="connsiteX5" fmla="*/ 4172214 w 5023114"/>
              <a:gd name="connsiteY5" fmla="*/ 976331 h 2181200"/>
              <a:gd name="connsiteX6" fmla="*/ 3969014 w 5023114"/>
              <a:gd name="connsiteY6" fmla="*/ 773131 h 2181200"/>
              <a:gd name="connsiteX7" fmla="*/ 3765814 w 5023114"/>
              <a:gd name="connsiteY7" fmla="*/ 652481 h 2181200"/>
              <a:gd name="connsiteX8" fmla="*/ 3391164 w 5023114"/>
              <a:gd name="connsiteY8" fmla="*/ 481031 h 2181200"/>
              <a:gd name="connsiteX9" fmla="*/ 3137164 w 5023114"/>
              <a:gd name="connsiteY9" fmla="*/ 385781 h 2181200"/>
              <a:gd name="connsiteX10" fmla="*/ 3010164 w 5023114"/>
              <a:gd name="connsiteY10" fmla="*/ 290531 h 2181200"/>
              <a:gd name="connsiteX11" fmla="*/ 2864114 w 5023114"/>
              <a:gd name="connsiteY11" fmla="*/ 163531 h 2181200"/>
              <a:gd name="connsiteX12" fmla="*/ 2781564 w 5023114"/>
              <a:gd name="connsiteY12" fmla="*/ 163531 h 2181200"/>
              <a:gd name="connsiteX13" fmla="*/ 2543439 w 5023114"/>
              <a:gd name="connsiteY13" fmla="*/ 95269 h 2181200"/>
              <a:gd name="connsiteX14" fmla="*/ 2316427 w 5023114"/>
              <a:gd name="connsiteY14" fmla="*/ 18 h 2181200"/>
              <a:gd name="connsiteX15" fmla="*/ 2024327 w 5023114"/>
              <a:gd name="connsiteY15" fmla="*/ 103206 h 2181200"/>
              <a:gd name="connsiteX16" fmla="*/ 1763977 w 5023114"/>
              <a:gd name="connsiteY16" fmla="*/ 184169 h 2181200"/>
              <a:gd name="connsiteX17" fmla="*/ 1549664 w 5023114"/>
              <a:gd name="connsiteY17" fmla="*/ 233381 h 2181200"/>
              <a:gd name="connsiteX18" fmla="*/ 1321064 w 5023114"/>
              <a:gd name="connsiteY18" fmla="*/ 563581 h 2181200"/>
              <a:gd name="connsiteX19" fmla="*/ 1086114 w 5023114"/>
              <a:gd name="connsiteY19" fmla="*/ 811231 h 2181200"/>
              <a:gd name="connsiteX20" fmla="*/ 419364 w 5023114"/>
              <a:gd name="connsiteY20" fmla="*/ 1268431 h 2181200"/>
              <a:gd name="connsiteX21" fmla="*/ 76464 w 5023114"/>
              <a:gd name="connsiteY21" fmla="*/ 1465281 h 2181200"/>
              <a:gd name="connsiteX22" fmla="*/ 32014 w 5023114"/>
              <a:gd name="connsiteY22" fmla="*/ 1636731 h 2181200"/>
              <a:gd name="connsiteX23" fmla="*/ 470164 w 5023114"/>
              <a:gd name="connsiteY23" fmla="*/ 1852631 h 2181200"/>
              <a:gd name="connsiteX24" fmla="*/ 1105164 w 5023114"/>
              <a:gd name="connsiteY24" fmla="*/ 2100281 h 2181200"/>
              <a:gd name="connsiteX25" fmla="*/ 1651264 w 5023114"/>
              <a:gd name="connsiteY25" fmla="*/ 2176481 h 2181200"/>
              <a:gd name="connsiteX26" fmla="*/ 2318014 w 5023114"/>
              <a:gd name="connsiteY26" fmla="*/ 1985981 h 2181200"/>
              <a:gd name="connsiteX27" fmla="*/ 3257814 w 5023114"/>
              <a:gd name="connsiteY27" fmla="*/ 1795481 h 2181200"/>
              <a:gd name="connsiteX28" fmla="*/ 3886464 w 5023114"/>
              <a:gd name="connsiteY28" fmla="*/ 1693881 h 2181200"/>
              <a:gd name="connsiteX29" fmla="*/ 4470664 w 5023114"/>
              <a:gd name="connsiteY29" fmla="*/ 1706581 h 2181200"/>
              <a:gd name="connsiteX30" fmla="*/ 5023114 w 5023114"/>
              <a:gd name="connsiteY30" fmla="*/ 1719281 h 2181200"/>
              <a:gd name="connsiteX0" fmla="*/ 5023114 w 5023114"/>
              <a:gd name="connsiteY0" fmla="*/ 1719281 h 2181200"/>
              <a:gd name="connsiteX1" fmla="*/ 4807214 w 5023114"/>
              <a:gd name="connsiteY1" fmla="*/ 1611331 h 2181200"/>
              <a:gd name="connsiteX2" fmla="*/ 4642114 w 5023114"/>
              <a:gd name="connsiteY2" fmla="*/ 1477981 h 2181200"/>
              <a:gd name="connsiteX3" fmla="*/ 4470664 w 5023114"/>
              <a:gd name="connsiteY3" fmla="*/ 1389081 h 2181200"/>
              <a:gd name="connsiteX4" fmla="*/ 4267464 w 5023114"/>
              <a:gd name="connsiteY4" fmla="*/ 1185881 h 2181200"/>
              <a:gd name="connsiteX5" fmla="*/ 4172214 w 5023114"/>
              <a:gd name="connsiteY5" fmla="*/ 976331 h 2181200"/>
              <a:gd name="connsiteX6" fmla="*/ 3969014 w 5023114"/>
              <a:gd name="connsiteY6" fmla="*/ 773131 h 2181200"/>
              <a:gd name="connsiteX7" fmla="*/ 3765814 w 5023114"/>
              <a:gd name="connsiteY7" fmla="*/ 652481 h 2181200"/>
              <a:gd name="connsiteX8" fmla="*/ 3391164 w 5023114"/>
              <a:gd name="connsiteY8" fmla="*/ 481031 h 2181200"/>
              <a:gd name="connsiteX9" fmla="*/ 3137164 w 5023114"/>
              <a:gd name="connsiteY9" fmla="*/ 385781 h 2181200"/>
              <a:gd name="connsiteX10" fmla="*/ 3010164 w 5023114"/>
              <a:gd name="connsiteY10" fmla="*/ 290531 h 2181200"/>
              <a:gd name="connsiteX11" fmla="*/ 2864114 w 5023114"/>
              <a:gd name="connsiteY11" fmla="*/ 163531 h 2181200"/>
              <a:gd name="connsiteX12" fmla="*/ 2781564 w 5023114"/>
              <a:gd name="connsiteY12" fmla="*/ 163531 h 2181200"/>
              <a:gd name="connsiteX13" fmla="*/ 2543439 w 5023114"/>
              <a:gd name="connsiteY13" fmla="*/ 95269 h 2181200"/>
              <a:gd name="connsiteX14" fmla="*/ 2316427 w 5023114"/>
              <a:gd name="connsiteY14" fmla="*/ 18 h 2181200"/>
              <a:gd name="connsiteX15" fmla="*/ 2024327 w 5023114"/>
              <a:gd name="connsiteY15" fmla="*/ 103206 h 2181200"/>
              <a:gd name="connsiteX16" fmla="*/ 1763977 w 5023114"/>
              <a:gd name="connsiteY16" fmla="*/ 184169 h 2181200"/>
              <a:gd name="connsiteX17" fmla="*/ 1549664 w 5023114"/>
              <a:gd name="connsiteY17" fmla="*/ 233381 h 2181200"/>
              <a:gd name="connsiteX18" fmla="*/ 1321064 w 5023114"/>
              <a:gd name="connsiteY18" fmla="*/ 563581 h 2181200"/>
              <a:gd name="connsiteX19" fmla="*/ 1086114 w 5023114"/>
              <a:gd name="connsiteY19" fmla="*/ 811231 h 2181200"/>
              <a:gd name="connsiteX20" fmla="*/ 419364 w 5023114"/>
              <a:gd name="connsiteY20" fmla="*/ 1268431 h 2181200"/>
              <a:gd name="connsiteX21" fmla="*/ 76464 w 5023114"/>
              <a:gd name="connsiteY21" fmla="*/ 1465281 h 2181200"/>
              <a:gd name="connsiteX22" fmla="*/ 32014 w 5023114"/>
              <a:gd name="connsiteY22" fmla="*/ 1636731 h 2181200"/>
              <a:gd name="connsiteX23" fmla="*/ 470164 w 5023114"/>
              <a:gd name="connsiteY23" fmla="*/ 1852631 h 2181200"/>
              <a:gd name="connsiteX24" fmla="*/ 1105164 w 5023114"/>
              <a:gd name="connsiteY24" fmla="*/ 2100281 h 2181200"/>
              <a:gd name="connsiteX25" fmla="*/ 1651264 w 5023114"/>
              <a:gd name="connsiteY25" fmla="*/ 2176481 h 2181200"/>
              <a:gd name="connsiteX26" fmla="*/ 2318014 w 5023114"/>
              <a:gd name="connsiteY26" fmla="*/ 1985981 h 2181200"/>
              <a:gd name="connsiteX27" fmla="*/ 3257814 w 5023114"/>
              <a:gd name="connsiteY27" fmla="*/ 1795481 h 2181200"/>
              <a:gd name="connsiteX28" fmla="*/ 3886464 w 5023114"/>
              <a:gd name="connsiteY28" fmla="*/ 1693881 h 2181200"/>
              <a:gd name="connsiteX29" fmla="*/ 4470664 w 5023114"/>
              <a:gd name="connsiteY29" fmla="*/ 1706581 h 2181200"/>
              <a:gd name="connsiteX30" fmla="*/ 5023114 w 5023114"/>
              <a:gd name="connsiteY30" fmla="*/ 1719281 h 2181200"/>
              <a:gd name="connsiteX0" fmla="*/ 5023114 w 5023114"/>
              <a:gd name="connsiteY0" fmla="*/ 1719463 h 2181382"/>
              <a:gd name="connsiteX1" fmla="*/ 4807214 w 5023114"/>
              <a:gd name="connsiteY1" fmla="*/ 1611513 h 2181382"/>
              <a:gd name="connsiteX2" fmla="*/ 4642114 w 5023114"/>
              <a:gd name="connsiteY2" fmla="*/ 1478163 h 2181382"/>
              <a:gd name="connsiteX3" fmla="*/ 4470664 w 5023114"/>
              <a:gd name="connsiteY3" fmla="*/ 1389263 h 2181382"/>
              <a:gd name="connsiteX4" fmla="*/ 4267464 w 5023114"/>
              <a:gd name="connsiteY4" fmla="*/ 1186063 h 2181382"/>
              <a:gd name="connsiteX5" fmla="*/ 4172214 w 5023114"/>
              <a:gd name="connsiteY5" fmla="*/ 976513 h 2181382"/>
              <a:gd name="connsiteX6" fmla="*/ 3969014 w 5023114"/>
              <a:gd name="connsiteY6" fmla="*/ 773313 h 2181382"/>
              <a:gd name="connsiteX7" fmla="*/ 3765814 w 5023114"/>
              <a:gd name="connsiteY7" fmla="*/ 652663 h 2181382"/>
              <a:gd name="connsiteX8" fmla="*/ 3391164 w 5023114"/>
              <a:gd name="connsiteY8" fmla="*/ 481213 h 2181382"/>
              <a:gd name="connsiteX9" fmla="*/ 3137164 w 5023114"/>
              <a:gd name="connsiteY9" fmla="*/ 385963 h 2181382"/>
              <a:gd name="connsiteX10" fmla="*/ 3010164 w 5023114"/>
              <a:gd name="connsiteY10" fmla="*/ 290713 h 2181382"/>
              <a:gd name="connsiteX11" fmla="*/ 2864114 w 5023114"/>
              <a:gd name="connsiteY11" fmla="*/ 163713 h 2181382"/>
              <a:gd name="connsiteX12" fmla="*/ 2781564 w 5023114"/>
              <a:gd name="connsiteY12" fmla="*/ 163713 h 2181382"/>
              <a:gd name="connsiteX13" fmla="*/ 2543439 w 5023114"/>
              <a:gd name="connsiteY13" fmla="*/ 95451 h 2181382"/>
              <a:gd name="connsiteX14" fmla="*/ 2316427 w 5023114"/>
              <a:gd name="connsiteY14" fmla="*/ 200 h 2181382"/>
              <a:gd name="connsiteX15" fmla="*/ 2000515 w 5023114"/>
              <a:gd name="connsiteY15" fmla="*/ 122438 h 2181382"/>
              <a:gd name="connsiteX16" fmla="*/ 1763977 w 5023114"/>
              <a:gd name="connsiteY16" fmla="*/ 184351 h 2181382"/>
              <a:gd name="connsiteX17" fmla="*/ 1549664 w 5023114"/>
              <a:gd name="connsiteY17" fmla="*/ 233563 h 2181382"/>
              <a:gd name="connsiteX18" fmla="*/ 1321064 w 5023114"/>
              <a:gd name="connsiteY18" fmla="*/ 563763 h 2181382"/>
              <a:gd name="connsiteX19" fmla="*/ 1086114 w 5023114"/>
              <a:gd name="connsiteY19" fmla="*/ 811413 h 2181382"/>
              <a:gd name="connsiteX20" fmla="*/ 419364 w 5023114"/>
              <a:gd name="connsiteY20" fmla="*/ 1268613 h 2181382"/>
              <a:gd name="connsiteX21" fmla="*/ 76464 w 5023114"/>
              <a:gd name="connsiteY21" fmla="*/ 1465463 h 2181382"/>
              <a:gd name="connsiteX22" fmla="*/ 32014 w 5023114"/>
              <a:gd name="connsiteY22" fmla="*/ 1636913 h 2181382"/>
              <a:gd name="connsiteX23" fmla="*/ 470164 w 5023114"/>
              <a:gd name="connsiteY23" fmla="*/ 1852813 h 2181382"/>
              <a:gd name="connsiteX24" fmla="*/ 1105164 w 5023114"/>
              <a:gd name="connsiteY24" fmla="*/ 2100463 h 2181382"/>
              <a:gd name="connsiteX25" fmla="*/ 1651264 w 5023114"/>
              <a:gd name="connsiteY25" fmla="*/ 2176663 h 2181382"/>
              <a:gd name="connsiteX26" fmla="*/ 2318014 w 5023114"/>
              <a:gd name="connsiteY26" fmla="*/ 1986163 h 2181382"/>
              <a:gd name="connsiteX27" fmla="*/ 3257814 w 5023114"/>
              <a:gd name="connsiteY27" fmla="*/ 1795663 h 2181382"/>
              <a:gd name="connsiteX28" fmla="*/ 3886464 w 5023114"/>
              <a:gd name="connsiteY28" fmla="*/ 1694063 h 2181382"/>
              <a:gd name="connsiteX29" fmla="*/ 4470664 w 5023114"/>
              <a:gd name="connsiteY29" fmla="*/ 1706763 h 2181382"/>
              <a:gd name="connsiteX30" fmla="*/ 5023114 w 5023114"/>
              <a:gd name="connsiteY30" fmla="*/ 1719463 h 2181382"/>
              <a:gd name="connsiteX0" fmla="*/ 5023114 w 5023114"/>
              <a:gd name="connsiteY0" fmla="*/ 1714713 h 2176632"/>
              <a:gd name="connsiteX1" fmla="*/ 4807214 w 5023114"/>
              <a:gd name="connsiteY1" fmla="*/ 1606763 h 2176632"/>
              <a:gd name="connsiteX2" fmla="*/ 4642114 w 5023114"/>
              <a:gd name="connsiteY2" fmla="*/ 1473413 h 2176632"/>
              <a:gd name="connsiteX3" fmla="*/ 4470664 w 5023114"/>
              <a:gd name="connsiteY3" fmla="*/ 1384513 h 2176632"/>
              <a:gd name="connsiteX4" fmla="*/ 4267464 w 5023114"/>
              <a:gd name="connsiteY4" fmla="*/ 1181313 h 2176632"/>
              <a:gd name="connsiteX5" fmla="*/ 4172214 w 5023114"/>
              <a:gd name="connsiteY5" fmla="*/ 971763 h 2176632"/>
              <a:gd name="connsiteX6" fmla="*/ 3969014 w 5023114"/>
              <a:gd name="connsiteY6" fmla="*/ 768563 h 2176632"/>
              <a:gd name="connsiteX7" fmla="*/ 3765814 w 5023114"/>
              <a:gd name="connsiteY7" fmla="*/ 647913 h 2176632"/>
              <a:gd name="connsiteX8" fmla="*/ 3391164 w 5023114"/>
              <a:gd name="connsiteY8" fmla="*/ 476463 h 2176632"/>
              <a:gd name="connsiteX9" fmla="*/ 3137164 w 5023114"/>
              <a:gd name="connsiteY9" fmla="*/ 381213 h 2176632"/>
              <a:gd name="connsiteX10" fmla="*/ 3010164 w 5023114"/>
              <a:gd name="connsiteY10" fmla="*/ 285963 h 2176632"/>
              <a:gd name="connsiteX11" fmla="*/ 2864114 w 5023114"/>
              <a:gd name="connsiteY11" fmla="*/ 158963 h 2176632"/>
              <a:gd name="connsiteX12" fmla="*/ 2781564 w 5023114"/>
              <a:gd name="connsiteY12" fmla="*/ 158963 h 2176632"/>
              <a:gd name="connsiteX13" fmla="*/ 2543439 w 5023114"/>
              <a:gd name="connsiteY13" fmla="*/ 90701 h 2176632"/>
              <a:gd name="connsiteX14" fmla="*/ 2249752 w 5023114"/>
              <a:gd name="connsiteY14" fmla="*/ 212 h 2176632"/>
              <a:gd name="connsiteX15" fmla="*/ 2000515 w 5023114"/>
              <a:gd name="connsiteY15" fmla="*/ 117688 h 2176632"/>
              <a:gd name="connsiteX16" fmla="*/ 1763977 w 5023114"/>
              <a:gd name="connsiteY16" fmla="*/ 179601 h 2176632"/>
              <a:gd name="connsiteX17" fmla="*/ 1549664 w 5023114"/>
              <a:gd name="connsiteY17" fmla="*/ 228813 h 2176632"/>
              <a:gd name="connsiteX18" fmla="*/ 1321064 w 5023114"/>
              <a:gd name="connsiteY18" fmla="*/ 559013 h 2176632"/>
              <a:gd name="connsiteX19" fmla="*/ 1086114 w 5023114"/>
              <a:gd name="connsiteY19" fmla="*/ 806663 h 2176632"/>
              <a:gd name="connsiteX20" fmla="*/ 419364 w 5023114"/>
              <a:gd name="connsiteY20" fmla="*/ 1263863 h 2176632"/>
              <a:gd name="connsiteX21" fmla="*/ 76464 w 5023114"/>
              <a:gd name="connsiteY21" fmla="*/ 1460713 h 2176632"/>
              <a:gd name="connsiteX22" fmla="*/ 32014 w 5023114"/>
              <a:gd name="connsiteY22" fmla="*/ 1632163 h 2176632"/>
              <a:gd name="connsiteX23" fmla="*/ 470164 w 5023114"/>
              <a:gd name="connsiteY23" fmla="*/ 1848063 h 2176632"/>
              <a:gd name="connsiteX24" fmla="*/ 1105164 w 5023114"/>
              <a:gd name="connsiteY24" fmla="*/ 2095713 h 2176632"/>
              <a:gd name="connsiteX25" fmla="*/ 1651264 w 5023114"/>
              <a:gd name="connsiteY25" fmla="*/ 2171913 h 2176632"/>
              <a:gd name="connsiteX26" fmla="*/ 2318014 w 5023114"/>
              <a:gd name="connsiteY26" fmla="*/ 1981413 h 2176632"/>
              <a:gd name="connsiteX27" fmla="*/ 3257814 w 5023114"/>
              <a:gd name="connsiteY27" fmla="*/ 1790913 h 2176632"/>
              <a:gd name="connsiteX28" fmla="*/ 3886464 w 5023114"/>
              <a:gd name="connsiteY28" fmla="*/ 1689313 h 2176632"/>
              <a:gd name="connsiteX29" fmla="*/ 4470664 w 5023114"/>
              <a:gd name="connsiteY29" fmla="*/ 1702013 h 2176632"/>
              <a:gd name="connsiteX30" fmla="*/ 5023114 w 5023114"/>
              <a:gd name="connsiteY30" fmla="*/ 1714713 h 2176632"/>
              <a:gd name="connsiteX0" fmla="*/ 5023114 w 5023114"/>
              <a:gd name="connsiteY0" fmla="*/ 1714713 h 2176632"/>
              <a:gd name="connsiteX1" fmla="*/ 4807214 w 5023114"/>
              <a:gd name="connsiteY1" fmla="*/ 1606763 h 2176632"/>
              <a:gd name="connsiteX2" fmla="*/ 4642114 w 5023114"/>
              <a:gd name="connsiteY2" fmla="*/ 1473413 h 2176632"/>
              <a:gd name="connsiteX3" fmla="*/ 4470664 w 5023114"/>
              <a:gd name="connsiteY3" fmla="*/ 1384513 h 2176632"/>
              <a:gd name="connsiteX4" fmla="*/ 4267464 w 5023114"/>
              <a:gd name="connsiteY4" fmla="*/ 1181313 h 2176632"/>
              <a:gd name="connsiteX5" fmla="*/ 4172214 w 5023114"/>
              <a:gd name="connsiteY5" fmla="*/ 971763 h 2176632"/>
              <a:gd name="connsiteX6" fmla="*/ 3969014 w 5023114"/>
              <a:gd name="connsiteY6" fmla="*/ 768563 h 2176632"/>
              <a:gd name="connsiteX7" fmla="*/ 3765814 w 5023114"/>
              <a:gd name="connsiteY7" fmla="*/ 647913 h 2176632"/>
              <a:gd name="connsiteX8" fmla="*/ 3391164 w 5023114"/>
              <a:gd name="connsiteY8" fmla="*/ 476463 h 2176632"/>
              <a:gd name="connsiteX9" fmla="*/ 3137164 w 5023114"/>
              <a:gd name="connsiteY9" fmla="*/ 381213 h 2176632"/>
              <a:gd name="connsiteX10" fmla="*/ 3010164 w 5023114"/>
              <a:gd name="connsiteY10" fmla="*/ 285963 h 2176632"/>
              <a:gd name="connsiteX11" fmla="*/ 2902214 w 5023114"/>
              <a:gd name="connsiteY11" fmla="*/ 235163 h 2176632"/>
              <a:gd name="connsiteX12" fmla="*/ 2781564 w 5023114"/>
              <a:gd name="connsiteY12" fmla="*/ 158963 h 2176632"/>
              <a:gd name="connsiteX13" fmla="*/ 2543439 w 5023114"/>
              <a:gd name="connsiteY13" fmla="*/ 90701 h 2176632"/>
              <a:gd name="connsiteX14" fmla="*/ 2249752 w 5023114"/>
              <a:gd name="connsiteY14" fmla="*/ 212 h 2176632"/>
              <a:gd name="connsiteX15" fmla="*/ 2000515 w 5023114"/>
              <a:gd name="connsiteY15" fmla="*/ 117688 h 2176632"/>
              <a:gd name="connsiteX16" fmla="*/ 1763977 w 5023114"/>
              <a:gd name="connsiteY16" fmla="*/ 179601 h 2176632"/>
              <a:gd name="connsiteX17" fmla="*/ 1549664 w 5023114"/>
              <a:gd name="connsiteY17" fmla="*/ 228813 h 2176632"/>
              <a:gd name="connsiteX18" fmla="*/ 1321064 w 5023114"/>
              <a:gd name="connsiteY18" fmla="*/ 559013 h 2176632"/>
              <a:gd name="connsiteX19" fmla="*/ 1086114 w 5023114"/>
              <a:gd name="connsiteY19" fmla="*/ 806663 h 2176632"/>
              <a:gd name="connsiteX20" fmla="*/ 419364 w 5023114"/>
              <a:gd name="connsiteY20" fmla="*/ 1263863 h 2176632"/>
              <a:gd name="connsiteX21" fmla="*/ 76464 w 5023114"/>
              <a:gd name="connsiteY21" fmla="*/ 1460713 h 2176632"/>
              <a:gd name="connsiteX22" fmla="*/ 32014 w 5023114"/>
              <a:gd name="connsiteY22" fmla="*/ 1632163 h 2176632"/>
              <a:gd name="connsiteX23" fmla="*/ 470164 w 5023114"/>
              <a:gd name="connsiteY23" fmla="*/ 1848063 h 2176632"/>
              <a:gd name="connsiteX24" fmla="*/ 1105164 w 5023114"/>
              <a:gd name="connsiteY24" fmla="*/ 2095713 h 2176632"/>
              <a:gd name="connsiteX25" fmla="*/ 1651264 w 5023114"/>
              <a:gd name="connsiteY25" fmla="*/ 2171913 h 2176632"/>
              <a:gd name="connsiteX26" fmla="*/ 2318014 w 5023114"/>
              <a:gd name="connsiteY26" fmla="*/ 1981413 h 2176632"/>
              <a:gd name="connsiteX27" fmla="*/ 3257814 w 5023114"/>
              <a:gd name="connsiteY27" fmla="*/ 1790913 h 2176632"/>
              <a:gd name="connsiteX28" fmla="*/ 3886464 w 5023114"/>
              <a:gd name="connsiteY28" fmla="*/ 1689313 h 2176632"/>
              <a:gd name="connsiteX29" fmla="*/ 4470664 w 5023114"/>
              <a:gd name="connsiteY29" fmla="*/ 1702013 h 2176632"/>
              <a:gd name="connsiteX30" fmla="*/ 5023114 w 5023114"/>
              <a:gd name="connsiteY30" fmla="*/ 1714713 h 2176632"/>
              <a:gd name="connsiteX0" fmla="*/ 5023114 w 5023114"/>
              <a:gd name="connsiteY0" fmla="*/ 1714732 h 2176651"/>
              <a:gd name="connsiteX1" fmla="*/ 4807214 w 5023114"/>
              <a:gd name="connsiteY1" fmla="*/ 1606782 h 2176651"/>
              <a:gd name="connsiteX2" fmla="*/ 4642114 w 5023114"/>
              <a:gd name="connsiteY2" fmla="*/ 1473432 h 2176651"/>
              <a:gd name="connsiteX3" fmla="*/ 4470664 w 5023114"/>
              <a:gd name="connsiteY3" fmla="*/ 1384532 h 2176651"/>
              <a:gd name="connsiteX4" fmla="*/ 4267464 w 5023114"/>
              <a:gd name="connsiteY4" fmla="*/ 1181332 h 2176651"/>
              <a:gd name="connsiteX5" fmla="*/ 4172214 w 5023114"/>
              <a:gd name="connsiteY5" fmla="*/ 971782 h 2176651"/>
              <a:gd name="connsiteX6" fmla="*/ 3969014 w 5023114"/>
              <a:gd name="connsiteY6" fmla="*/ 768582 h 2176651"/>
              <a:gd name="connsiteX7" fmla="*/ 3765814 w 5023114"/>
              <a:gd name="connsiteY7" fmla="*/ 647932 h 2176651"/>
              <a:gd name="connsiteX8" fmla="*/ 3391164 w 5023114"/>
              <a:gd name="connsiteY8" fmla="*/ 476482 h 2176651"/>
              <a:gd name="connsiteX9" fmla="*/ 3137164 w 5023114"/>
              <a:gd name="connsiteY9" fmla="*/ 381232 h 2176651"/>
              <a:gd name="connsiteX10" fmla="*/ 3010164 w 5023114"/>
              <a:gd name="connsiteY10" fmla="*/ 285982 h 2176651"/>
              <a:gd name="connsiteX11" fmla="*/ 2902214 w 5023114"/>
              <a:gd name="connsiteY11" fmla="*/ 235182 h 2176651"/>
              <a:gd name="connsiteX12" fmla="*/ 2748227 w 5023114"/>
              <a:gd name="connsiteY12" fmla="*/ 197082 h 2176651"/>
              <a:gd name="connsiteX13" fmla="*/ 2543439 w 5023114"/>
              <a:gd name="connsiteY13" fmla="*/ 90720 h 2176651"/>
              <a:gd name="connsiteX14" fmla="*/ 2249752 w 5023114"/>
              <a:gd name="connsiteY14" fmla="*/ 231 h 2176651"/>
              <a:gd name="connsiteX15" fmla="*/ 2000515 w 5023114"/>
              <a:gd name="connsiteY15" fmla="*/ 117707 h 2176651"/>
              <a:gd name="connsiteX16" fmla="*/ 1763977 w 5023114"/>
              <a:gd name="connsiteY16" fmla="*/ 179620 h 2176651"/>
              <a:gd name="connsiteX17" fmla="*/ 1549664 w 5023114"/>
              <a:gd name="connsiteY17" fmla="*/ 228832 h 2176651"/>
              <a:gd name="connsiteX18" fmla="*/ 1321064 w 5023114"/>
              <a:gd name="connsiteY18" fmla="*/ 559032 h 2176651"/>
              <a:gd name="connsiteX19" fmla="*/ 1086114 w 5023114"/>
              <a:gd name="connsiteY19" fmla="*/ 806682 h 2176651"/>
              <a:gd name="connsiteX20" fmla="*/ 419364 w 5023114"/>
              <a:gd name="connsiteY20" fmla="*/ 1263882 h 2176651"/>
              <a:gd name="connsiteX21" fmla="*/ 76464 w 5023114"/>
              <a:gd name="connsiteY21" fmla="*/ 1460732 h 2176651"/>
              <a:gd name="connsiteX22" fmla="*/ 32014 w 5023114"/>
              <a:gd name="connsiteY22" fmla="*/ 1632182 h 2176651"/>
              <a:gd name="connsiteX23" fmla="*/ 470164 w 5023114"/>
              <a:gd name="connsiteY23" fmla="*/ 1848082 h 2176651"/>
              <a:gd name="connsiteX24" fmla="*/ 1105164 w 5023114"/>
              <a:gd name="connsiteY24" fmla="*/ 2095732 h 2176651"/>
              <a:gd name="connsiteX25" fmla="*/ 1651264 w 5023114"/>
              <a:gd name="connsiteY25" fmla="*/ 2171932 h 2176651"/>
              <a:gd name="connsiteX26" fmla="*/ 2318014 w 5023114"/>
              <a:gd name="connsiteY26" fmla="*/ 1981432 h 2176651"/>
              <a:gd name="connsiteX27" fmla="*/ 3257814 w 5023114"/>
              <a:gd name="connsiteY27" fmla="*/ 1790932 h 2176651"/>
              <a:gd name="connsiteX28" fmla="*/ 3886464 w 5023114"/>
              <a:gd name="connsiteY28" fmla="*/ 1689332 h 2176651"/>
              <a:gd name="connsiteX29" fmla="*/ 4470664 w 5023114"/>
              <a:gd name="connsiteY29" fmla="*/ 1702032 h 2176651"/>
              <a:gd name="connsiteX30" fmla="*/ 5023114 w 5023114"/>
              <a:gd name="connsiteY30" fmla="*/ 1714732 h 2176651"/>
              <a:gd name="connsiteX0" fmla="*/ 5023114 w 5023114"/>
              <a:gd name="connsiteY0" fmla="*/ 1714728 h 2176647"/>
              <a:gd name="connsiteX1" fmla="*/ 4807214 w 5023114"/>
              <a:gd name="connsiteY1" fmla="*/ 1606778 h 2176647"/>
              <a:gd name="connsiteX2" fmla="*/ 4642114 w 5023114"/>
              <a:gd name="connsiteY2" fmla="*/ 1473428 h 2176647"/>
              <a:gd name="connsiteX3" fmla="*/ 4470664 w 5023114"/>
              <a:gd name="connsiteY3" fmla="*/ 1384528 h 2176647"/>
              <a:gd name="connsiteX4" fmla="*/ 4267464 w 5023114"/>
              <a:gd name="connsiteY4" fmla="*/ 1181328 h 2176647"/>
              <a:gd name="connsiteX5" fmla="*/ 4172214 w 5023114"/>
              <a:gd name="connsiteY5" fmla="*/ 971778 h 2176647"/>
              <a:gd name="connsiteX6" fmla="*/ 3969014 w 5023114"/>
              <a:gd name="connsiteY6" fmla="*/ 768578 h 2176647"/>
              <a:gd name="connsiteX7" fmla="*/ 3765814 w 5023114"/>
              <a:gd name="connsiteY7" fmla="*/ 647928 h 2176647"/>
              <a:gd name="connsiteX8" fmla="*/ 3391164 w 5023114"/>
              <a:gd name="connsiteY8" fmla="*/ 476478 h 2176647"/>
              <a:gd name="connsiteX9" fmla="*/ 3137164 w 5023114"/>
              <a:gd name="connsiteY9" fmla="*/ 381228 h 2176647"/>
              <a:gd name="connsiteX10" fmla="*/ 3010164 w 5023114"/>
              <a:gd name="connsiteY10" fmla="*/ 285978 h 2176647"/>
              <a:gd name="connsiteX11" fmla="*/ 2902214 w 5023114"/>
              <a:gd name="connsiteY11" fmla="*/ 235178 h 2176647"/>
              <a:gd name="connsiteX12" fmla="*/ 2776802 w 5023114"/>
              <a:gd name="connsiteY12" fmla="*/ 187553 h 2176647"/>
              <a:gd name="connsiteX13" fmla="*/ 2543439 w 5023114"/>
              <a:gd name="connsiteY13" fmla="*/ 90716 h 2176647"/>
              <a:gd name="connsiteX14" fmla="*/ 2249752 w 5023114"/>
              <a:gd name="connsiteY14" fmla="*/ 227 h 2176647"/>
              <a:gd name="connsiteX15" fmla="*/ 2000515 w 5023114"/>
              <a:gd name="connsiteY15" fmla="*/ 117703 h 2176647"/>
              <a:gd name="connsiteX16" fmla="*/ 1763977 w 5023114"/>
              <a:gd name="connsiteY16" fmla="*/ 179616 h 2176647"/>
              <a:gd name="connsiteX17" fmla="*/ 1549664 w 5023114"/>
              <a:gd name="connsiteY17" fmla="*/ 228828 h 2176647"/>
              <a:gd name="connsiteX18" fmla="*/ 1321064 w 5023114"/>
              <a:gd name="connsiteY18" fmla="*/ 559028 h 2176647"/>
              <a:gd name="connsiteX19" fmla="*/ 1086114 w 5023114"/>
              <a:gd name="connsiteY19" fmla="*/ 806678 h 2176647"/>
              <a:gd name="connsiteX20" fmla="*/ 419364 w 5023114"/>
              <a:gd name="connsiteY20" fmla="*/ 1263878 h 2176647"/>
              <a:gd name="connsiteX21" fmla="*/ 76464 w 5023114"/>
              <a:gd name="connsiteY21" fmla="*/ 1460728 h 2176647"/>
              <a:gd name="connsiteX22" fmla="*/ 32014 w 5023114"/>
              <a:gd name="connsiteY22" fmla="*/ 1632178 h 2176647"/>
              <a:gd name="connsiteX23" fmla="*/ 470164 w 5023114"/>
              <a:gd name="connsiteY23" fmla="*/ 1848078 h 2176647"/>
              <a:gd name="connsiteX24" fmla="*/ 1105164 w 5023114"/>
              <a:gd name="connsiteY24" fmla="*/ 2095728 h 2176647"/>
              <a:gd name="connsiteX25" fmla="*/ 1651264 w 5023114"/>
              <a:gd name="connsiteY25" fmla="*/ 2171928 h 2176647"/>
              <a:gd name="connsiteX26" fmla="*/ 2318014 w 5023114"/>
              <a:gd name="connsiteY26" fmla="*/ 1981428 h 2176647"/>
              <a:gd name="connsiteX27" fmla="*/ 3257814 w 5023114"/>
              <a:gd name="connsiteY27" fmla="*/ 1790928 h 2176647"/>
              <a:gd name="connsiteX28" fmla="*/ 3886464 w 5023114"/>
              <a:gd name="connsiteY28" fmla="*/ 1689328 h 2176647"/>
              <a:gd name="connsiteX29" fmla="*/ 4470664 w 5023114"/>
              <a:gd name="connsiteY29" fmla="*/ 1702028 h 2176647"/>
              <a:gd name="connsiteX30" fmla="*/ 5023114 w 5023114"/>
              <a:gd name="connsiteY30" fmla="*/ 1714728 h 2176647"/>
              <a:gd name="connsiteX0" fmla="*/ 5023114 w 5023114"/>
              <a:gd name="connsiteY0" fmla="*/ 1714511 h 2176430"/>
              <a:gd name="connsiteX1" fmla="*/ 4807214 w 5023114"/>
              <a:gd name="connsiteY1" fmla="*/ 1606561 h 2176430"/>
              <a:gd name="connsiteX2" fmla="*/ 4642114 w 5023114"/>
              <a:gd name="connsiteY2" fmla="*/ 1473211 h 2176430"/>
              <a:gd name="connsiteX3" fmla="*/ 4470664 w 5023114"/>
              <a:gd name="connsiteY3" fmla="*/ 1384311 h 2176430"/>
              <a:gd name="connsiteX4" fmla="*/ 4267464 w 5023114"/>
              <a:gd name="connsiteY4" fmla="*/ 1181111 h 2176430"/>
              <a:gd name="connsiteX5" fmla="*/ 4172214 w 5023114"/>
              <a:gd name="connsiteY5" fmla="*/ 971561 h 2176430"/>
              <a:gd name="connsiteX6" fmla="*/ 3969014 w 5023114"/>
              <a:gd name="connsiteY6" fmla="*/ 768361 h 2176430"/>
              <a:gd name="connsiteX7" fmla="*/ 3765814 w 5023114"/>
              <a:gd name="connsiteY7" fmla="*/ 647711 h 2176430"/>
              <a:gd name="connsiteX8" fmla="*/ 3391164 w 5023114"/>
              <a:gd name="connsiteY8" fmla="*/ 476261 h 2176430"/>
              <a:gd name="connsiteX9" fmla="*/ 3137164 w 5023114"/>
              <a:gd name="connsiteY9" fmla="*/ 381011 h 2176430"/>
              <a:gd name="connsiteX10" fmla="*/ 3010164 w 5023114"/>
              <a:gd name="connsiteY10" fmla="*/ 285761 h 2176430"/>
              <a:gd name="connsiteX11" fmla="*/ 2902214 w 5023114"/>
              <a:gd name="connsiteY11" fmla="*/ 234961 h 2176430"/>
              <a:gd name="connsiteX12" fmla="*/ 2776802 w 5023114"/>
              <a:gd name="connsiteY12" fmla="*/ 187336 h 2176430"/>
              <a:gd name="connsiteX13" fmla="*/ 2543439 w 5023114"/>
              <a:gd name="connsiteY13" fmla="*/ 90499 h 2176430"/>
              <a:gd name="connsiteX14" fmla="*/ 2560902 w 5023114"/>
              <a:gd name="connsiteY14" fmla="*/ 123837 h 2176430"/>
              <a:gd name="connsiteX15" fmla="*/ 2249752 w 5023114"/>
              <a:gd name="connsiteY15" fmla="*/ 10 h 2176430"/>
              <a:gd name="connsiteX16" fmla="*/ 2000515 w 5023114"/>
              <a:gd name="connsiteY16" fmla="*/ 117486 h 2176430"/>
              <a:gd name="connsiteX17" fmla="*/ 1763977 w 5023114"/>
              <a:gd name="connsiteY17" fmla="*/ 179399 h 2176430"/>
              <a:gd name="connsiteX18" fmla="*/ 1549664 w 5023114"/>
              <a:gd name="connsiteY18" fmla="*/ 228611 h 2176430"/>
              <a:gd name="connsiteX19" fmla="*/ 1321064 w 5023114"/>
              <a:gd name="connsiteY19" fmla="*/ 558811 h 2176430"/>
              <a:gd name="connsiteX20" fmla="*/ 1086114 w 5023114"/>
              <a:gd name="connsiteY20" fmla="*/ 806461 h 2176430"/>
              <a:gd name="connsiteX21" fmla="*/ 419364 w 5023114"/>
              <a:gd name="connsiteY21" fmla="*/ 1263661 h 2176430"/>
              <a:gd name="connsiteX22" fmla="*/ 76464 w 5023114"/>
              <a:gd name="connsiteY22" fmla="*/ 1460511 h 2176430"/>
              <a:gd name="connsiteX23" fmla="*/ 32014 w 5023114"/>
              <a:gd name="connsiteY23" fmla="*/ 1631961 h 2176430"/>
              <a:gd name="connsiteX24" fmla="*/ 470164 w 5023114"/>
              <a:gd name="connsiteY24" fmla="*/ 1847861 h 2176430"/>
              <a:gd name="connsiteX25" fmla="*/ 1105164 w 5023114"/>
              <a:gd name="connsiteY25" fmla="*/ 2095511 h 2176430"/>
              <a:gd name="connsiteX26" fmla="*/ 1651264 w 5023114"/>
              <a:gd name="connsiteY26" fmla="*/ 2171711 h 2176430"/>
              <a:gd name="connsiteX27" fmla="*/ 2318014 w 5023114"/>
              <a:gd name="connsiteY27" fmla="*/ 1981211 h 2176430"/>
              <a:gd name="connsiteX28" fmla="*/ 3257814 w 5023114"/>
              <a:gd name="connsiteY28" fmla="*/ 1790711 h 2176430"/>
              <a:gd name="connsiteX29" fmla="*/ 3886464 w 5023114"/>
              <a:gd name="connsiteY29" fmla="*/ 1689111 h 2176430"/>
              <a:gd name="connsiteX30" fmla="*/ 4470664 w 5023114"/>
              <a:gd name="connsiteY30" fmla="*/ 1701811 h 2176430"/>
              <a:gd name="connsiteX31" fmla="*/ 5023114 w 5023114"/>
              <a:gd name="connsiteY31" fmla="*/ 1714511 h 2176430"/>
              <a:gd name="connsiteX0" fmla="*/ 5023114 w 5023114"/>
              <a:gd name="connsiteY0" fmla="*/ 1714511 h 2176430"/>
              <a:gd name="connsiteX1" fmla="*/ 4807214 w 5023114"/>
              <a:gd name="connsiteY1" fmla="*/ 1606561 h 2176430"/>
              <a:gd name="connsiteX2" fmla="*/ 4642114 w 5023114"/>
              <a:gd name="connsiteY2" fmla="*/ 1473211 h 2176430"/>
              <a:gd name="connsiteX3" fmla="*/ 4470664 w 5023114"/>
              <a:gd name="connsiteY3" fmla="*/ 1384311 h 2176430"/>
              <a:gd name="connsiteX4" fmla="*/ 4267464 w 5023114"/>
              <a:gd name="connsiteY4" fmla="*/ 1181111 h 2176430"/>
              <a:gd name="connsiteX5" fmla="*/ 4172214 w 5023114"/>
              <a:gd name="connsiteY5" fmla="*/ 971561 h 2176430"/>
              <a:gd name="connsiteX6" fmla="*/ 3969014 w 5023114"/>
              <a:gd name="connsiteY6" fmla="*/ 768361 h 2176430"/>
              <a:gd name="connsiteX7" fmla="*/ 3765814 w 5023114"/>
              <a:gd name="connsiteY7" fmla="*/ 647711 h 2176430"/>
              <a:gd name="connsiteX8" fmla="*/ 3391164 w 5023114"/>
              <a:gd name="connsiteY8" fmla="*/ 476261 h 2176430"/>
              <a:gd name="connsiteX9" fmla="*/ 3137164 w 5023114"/>
              <a:gd name="connsiteY9" fmla="*/ 381011 h 2176430"/>
              <a:gd name="connsiteX10" fmla="*/ 3010164 w 5023114"/>
              <a:gd name="connsiteY10" fmla="*/ 285761 h 2176430"/>
              <a:gd name="connsiteX11" fmla="*/ 2902214 w 5023114"/>
              <a:gd name="connsiteY11" fmla="*/ 234961 h 2176430"/>
              <a:gd name="connsiteX12" fmla="*/ 2776802 w 5023114"/>
              <a:gd name="connsiteY12" fmla="*/ 187336 h 2176430"/>
              <a:gd name="connsiteX13" fmla="*/ 2543439 w 5023114"/>
              <a:gd name="connsiteY13" fmla="*/ 90499 h 2176430"/>
              <a:gd name="connsiteX14" fmla="*/ 2560902 w 5023114"/>
              <a:gd name="connsiteY14" fmla="*/ 123837 h 2176430"/>
              <a:gd name="connsiteX15" fmla="*/ 2249752 w 5023114"/>
              <a:gd name="connsiteY15" fmla="*/ 10 h 2176430"/>
              <a:gd name="connsiteX16" fmla="*/ 2000515 w 5023114"/>
              <a:gd name="connsiteY16" fmla="*/ 117486 h 2176430"/>
              <a:gd name="connsiteX17" fmla="*/ 1763977 w 5023114"/>
              <a:gd name="connsiteY17" fmla="*/ 179399 h 2176430"/>
              <a:gd name="connsiteX18" fmla="*/ 1549664 w 5023114"/>
              <a:gd name="connsiteY18" fmla="*/ 228611 h 2176430"/>
              <a:gd name="connsiteX19" fmla="*/ 1321064 w 5023114"/>
              <a:gd name="connsiteY19" fmla="*/ 558811 h 2176430"/>
              <a:gd name="connsiteX20" fmla="*/ 1086114 w 5023114"/>
              <a:gd name="connsiteY20" fmla="*/ 806461 h 2176430"/>
              <a:gd name="connsiteX21" fmla="*/ 419364 w 5023114"/>
              <a:gd name="connsiteY21" fmla="*/ 1263661 h 2176430"/>
              <a:gd name="connsiteX22" fmla="*/ 76464 w 5023114"/>
              <a:gd name="connsiteY22" fmla="*/ 1460511 h 2176430"/>
              <a:gd name="connsiteX23" fmla="*/ 32014 w 5023114"/>
              <a:gd name="connsiteY23" fmla="*/ 1631961 h 2176430"/>
              <a:gd name="connsiteX24" fmla="*/ 470164 w 5023114"/>
              <a:gd name="connsiteY24" fmla="*/ 1847861 h 2176430"/>
              <a:gd name="connsiteX25" fmla="*/ 1105164 w 5023114"/>
              <a:gd name="connsiteY25" fmla="*/ 2095511 h 2176430"/>
              <a:gd name="connsiteX26" fmla="*/ 1651264 w 5023114"/>
              <a:gd name="connsiteY26" fmla="*/ 2171711 h 2176430"/>
              <a:gd name="connsiteX27" fmla="*/ 2318014 w 5023114"/>
              <a:gd name="connsiteY27" fmla="*/ 1981211 h 2176430"/>
              <a:gd name="connsiteX28" fmla="*/ 3257814 w 5023114"/>
              <a:gd name="connsiteY28" fmla="*/ 1790711 h 2176430"/>
              <a:gd name="connsiteX29" fmla="*/ 3886464 w 5023114"/>
              <a:gd name="connsiteY29" fmla="*/ 1689111 h 2176430"/>
              <a:gd name="connsiteX30" fmla="*/ 4470664 w 5023114"/>
              <a:gd name="connsiteY30" fmla="*/ 1701811 h 2176430"/>
              <a:gd name="connsiteX31" fmla="*/ 5023114 w 5023114"/>
              <a:gd name="connsiteY31" fmla="*/ 1714511 h 2176430"/>
              <a:gd name="connsiteX0" fmla="*/ 5023114 w 5023114"/>
              <a:gd name="connsiteY0" fmla="*/ 1714511 h 2176430"/>
              <a:gd name="connsiteX1" fmla="*/ 4807214 w 5023114"/>
              <a:gd name="connsiteY1" fmla="*/ 1606561 h 2176430"/>
              <a:gd name="connsiteX2" fmla="*/ 4642114 w 5023114"/>
              <a:gd name="connsiteY2" fmla="*/ 1473211 h 2176430"/>
              <a:gd name="connsiteX3" fmla="*/ 4470664 w 5023114"/>
              <a:gd name="connsiteY3" fmla="*/ 1384311 h 2176430"/>
              <a:gd name="connsiteX4" fmla="*/ 4267464 w 5023114"/>
              <a:gd name="connsiteY4" fmla="*/ 1181111 h 2176430"/>
              <a:gd name="connsiteX5" fmla="*/ 4172214 w 5023114"/>
              <a:gd name="connsiteY5" fmla="*/ 971561 h 2176430"/>
              <a:gd name="connsiteX6" fmla="*/ 3969014 w 5023114"/>
              <a:gd name="connsiteY6" fmla="*/ 768361 h 2176430"/>
              <a:gd name="connsiteX7" fmla="*/ 3765814 w 5023114"/>
              <a:gd name="connsiteY7" fmla="*/ 647711 h 2176430"/>
              <a:gd name="connsiteX8" fmla="*/ 3391164 w 5023114"/>
              <a:gd name="connsiteY8" fmla="*/ 476261 h 2176430"/>
              <a:gd name="connsiteX9" fmla="*/ 3137164 w 5023114"/>
              <a:gd name="connsiteY9" fmla="*/ 381011 h 2176430"/>
              <a:gd name="connsiteX10" fmla="*/ 3010164 w 5023114"/>
              <a:gd name="connsiteY10" fmla="*/ 285761 h 2176430"/>
              <a:gd name="connsiteX11" fmla="*/ 2902214 w 5023114"/>
              <a:gd name="connsiteY11" fmla="*/ 234961 h 2176430"/>
              <a:gd name="connsiteX12" fmla="*/ 2776802 w 5023114"/>
              <a:gd name="connsiteY12" fmla="*/ 187336 h 2176430"/>
              <a:gd name="connsiteX13" fmla="*/ 2648214 w 5023114"/>
              <a:gd name="connsiteY13" fmla="*/ 161936 h 2176430"/>
              <a:gd name="connsiteX14" fmla="*/ 2560902 w 5023114"/>
              <a:gd name="connsiteY14" fmla="*/ 123837 h 2176430"/>
              <a:gd name="connsiteX15" fmla="*/ 2249752 w 5023114"/>
              <a:gd name="connsiteY15" fmla="*/ 10 h 2176430"/>
              <a:gd name="connsiteX16" fmla="*/ 2000515 w 5023114"/>
              <a:gd name="connsiteY16" fmla="*/ 117486 h 2176430"/>
              <a:gd name="connsiteX17" fmla="*/ 1763977 w 5023114"/>
              <a:gd name="connsiteY17" fmla="*/ 179399 h 2176430"/>
              <a:gd name="connsiteX18" fmla="*/ 1549664 w 5023114"/>
              <a:gd name="connsiteY18" fmla="*/ 228611 h 2176430"/>
              <a:gd name="connsiteX19" fmla="*/ 1321064 w 5023114"/>
              <a:gd name="connsiteY19" fmla="*/ 558811 h 2176430"/>
              <a:gd name="connsiteX20" fmla="*/ 1086114 w 5023114"/>
              <a:gd name="connsiteY20" fmla="*/ 806461 h 2176430"/>
              <a:gd name="connsiteX21" fmla="*/ 419364 w 5023114"/>
              <a:gd name="connsiteY21" fmla="*/ 1263661 h 2176430"/>
              <a:gd name="connsiteX22" fmla="*/ 76464 w 5023114"/>
              <a:gd name="connsiteY22" fmla="*/ 1460511 h 2176430"/>
              <a:gd name="connsiteX23" fmla="*/ 32014 w 5023114"/>
              <a:gd name="connsiteY23" fmla="*/ 1631961 h 2176430"/>
              <a:gd name="connsiteX24" fmla="*/ 470164 w 5023114"/>
              <a:gd name="connsiteY24" fmla="*/ 1847861 h 2176430"/>
              <a:gd name="connsiteX25" fmla="*/ 1105164 w 5023114"/>
              <a:gd name="connsiteY25" fmla="*/ 2095511 h 2176430"/>
              <a:gd name="connsiteX26" fmla="*/ 1651264 w 5023114"/>
              <a:gd name="connsiteY26" fmla="*/ 2171711 h 2176430"/>
              <a:gd name="connsiteX27" fmla="*/ 2318014 w 5023114"/>
              <a:gd name="connsiteY27" fmla="*/ 1981211 h 2176430"/>
              <a:gd name="connsiteX28" fmla="*/ 3257814 w 5023114"/>
              <a:gd name="connsiteY28" fmla="*/ 1790711 h 2176430"/>
              <a:gd name="connsiteX29" fmla="*/ 3886464 w 5023114"/>
              <a:gd name="connsiteY29" fmla="*/ 1689111 h 2176430"/>
              <a:gd name="connsiteX30" fmla="*/ 4470664 w 5023114"/>
              <a:gd name="connsiteY30" fmla="*/ 1701811 h 2176430"/>
              <a:gd name="connsiteX31" fmla="*/ 5023114 w 5023114"/>
              <a:gd name="connsiteY31" fmla="*/ 1714511 h 217643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67464 w 5023114"/>
              <a:gd name="connsiteY4" fmla="*/ 1157301 h 2152620"/>
              <a:gd name="connsiteX5" fmla="*/ 4172214 w 5023114"/>
              <a:gd name="connsiteY5" fmla="*/ 947751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10164 w 5023114"/>
              <a:gd name="connsiteY10" fmla="*/ 261951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67464 w 5023114"/>
              <a:gd name="connsiteY4" fmla="*/ 1157301 h 2152620"/>
              <a:gd name="connsiteX5" fmla="*/ 4172214 w 5023114"/>
              <a:gd name="connsiteY5" fmla="*/ 947751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00639 w 5023114"/>
              <a:gd name="connsiteY10" fmla="*/ 285763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67464 w 5023114"/>
              <a:gd name="connsiteY4" fmla="*/ 1157301 h 2152620"/>
              <a:gd name="connsiteX5" fmla="*/ 4148402 w 5023114"/>
              <a:gd name="connsiteY5" fmla="*/ 962038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00639 w 5023114"/>
              <a:gd name="connsiteY10" fmla="*/ 285763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57939 w 5023114"/>
              <a:gd name="connsiteY4" fmla="*/ 1181114 h 2152620"/>
              <a:gd name="connsiteX5" fmla="*/ 4148402 w 5023114"/>
              <a:gd name="connsiteY5" fmla="*/ 962038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00639 w 5023114"/>
              <a:gd name="connsiteY10" fmla="*/ 285763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637352 w 5023114"/>
              <a:gd name="connsiteY3" fmla="*/ 1404951 h 2152620"/>
              <a:gd name="connsiteX4" fmla="*/ 4470664 w 5023114"/>
              <a:gd name="connsiteY4" fmla="*/ 1360501 h 2152620"/>
              <a:gd name="connsiteX5" fmla="*/ 4257939 w 5023114"/>
              <a:gd name="connsiteY5" fmla="*/ 1181114 h 2152620"/>
              <a:gd name="connsiteX6" fmla="*/ 4148402 w 5023114"/>
              <a:gd name="connsiteY6" fmla="*/ 962038 h 2152620"/>
              <a:gd name="connsiteX7" fmla="*/ 3969014 w 5023114"/>
              <a:gd name="connsiteY7" fmla="*/ 744551 h 2152620"/>
              <a:gd name="connsiteX8" fmla="*/ 3765814 w 5023114"/>
              <a:gd name="connsiteY8" fmla="*/ 623901 h 2152620"/>
              <a:gd name="connsiteX9" fmla="*/ 3391164 w 5023114"/>
              <a:gd name="connsiteY9" fmla="*/ 452451 h 2152620"/>
              <a:gd name="connsiteX10" fmla="*/ 3137164 w 5023114"/>
              <a:gd name="connsiteY10" fmla="*/ 357201 h 2152620"/>
              <a:gd name="connsiteX11" fmla="*/ 3000639 w 5023114"/>
              <a:gd name="connsiteY11" fmla="*/ 285763 h 2152620"/>
              <a:gd name="connsiteX12" fmla="*/ 2902214 w 5023114"/>
              <a:gd name="connsiteY12" fmla="*/ 211151 h 2152620"/>
              <a:gd name="connsiteX13" fmla="*/ 2776802 w 5023114"/>
              <a:gd name="connsiteY13" fmla="*/ 163526 h 2152620"/>
              <a:gd name="connsiteX14" fmla="*/ 2648214 w 5023114"/>
              <a:gd name="connsiteY14" fmla="*/ 138126 h 2152620"/>
              <a:gd name="connsiteX15" fmla="*/ 2560902 w 5023114"/>
              <a:gd name="connsiteY15" fmla="*/ 100027 h 2152620"/>
              <a:gd name="connsiteX16" fmla="*/ 2240227 w 5023114"/>
              <a:gd name="connsiteY16" fmla="*/ 13 h 2152620"/>
              <a:gd name="connsiteX17" fmla="*/ 2000515 w 5023114"/>
              <a:gd name="connsiteY17" fmla="*/ 93676 h 2152620"/>
              <a:gd name="connsiteX18" fmla="*/ 1763977 w 5023114"/>
              <a:gd name="connsiteY18" fmla="*/ 155589 h 2152620"/>
              <a:gd name="connsiteX19" fmla="*/ 1549664 w 5023114"/>
              <a:gd name="connsiteY19" fmla="*/ 204801 h 2152620"/>
              <a:gd name="connsiteX20" fmla="*/ 1321064 w 5023114"/>
              <a:gd name="connsiteY20" fmla="*/ 535001 h 2152620"/>
              <a:gd name="connsiteX21" fmla="*/ 1086114 w 5023114"/>
              <a:gd name="connsiteY21" fmla="*/ 782651 h 2152620"/>
              <a:gd name="connsiteX22" fmla="*/ 419364 w 5023114"/>
              <a:gd name="connsiteY22" fmla="*/ 1239851 h 2152620"/>
              <a:gd name="connsiteX23" fmla="*/ 76464 w 5023114"/>
              <a:gd name="connsiteY23" fmla="*/ 1436701 h 2152620"/>
              <a:gd name="connsiteX24" fmla="*/ 32014 w 5023114"/>
              <a:gd name="connsiteY24" fmla="*/ 1608151 h 2152620"/>
              <a:gd name="connsiteX25" fmla="*/ 470164 w 5023114"/>
              <a:gd name="connsiteY25" fmla="*/ 1824051 h 2152620"/>
              <a:gd name="connsiteX26" fmla="*/ 1105164 w 5023114"/>
              <a:gd name="connsiteY26" fmla="*/ 2071701 h 2152620"/>
              <a:gd name="connsiteX27" fmla="*/ 1651264 w 5023114"/>
              <a:gd name="connsiteY27" fmla="*/ 2147901 h 2152620"/>
              <a:gd name="connsiteX28" fmla="*/ 2318014 w 5023114"/>
              <a:gd name="connsiteY28" fmla="*/ 1957401 h 2152620"/>
              <a:gd name="connsiteX29" fmla="*/ 3257814 w 5023114"/>
              <a:gd name="connsiteY29" fmla="*/ 1766901 h 2152620"/>
              <a:gd name="connsiteX30" fmla="*/ 3886464 w 5023114"/>
              <a:gd name="connsiteY30" fmla="*/ 1665301 h 2152620"/>
              <a:gd name="connsiteX31" fmla="*/ 4470664 w 5023114"/>
              <a:gd name="connsiteY31" fmla="*/ 1678001 h 2152620"/>
              <a:gd name="connsiteX32" fmla="*/ 5023114 w 5023114"/>
              <a:gd name="connsiteY32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575440 w 5023114"/>
              <a:gd name="connsiteY3" fmla="*/ 1419239 h 2152620"/>
              <a:gd name="connsiteX4" fmla="*/ 4470664 w 5023114"/>
              <a:gd name="connsiteY4" fmla="*/ 1360501 h 2152620"/>
              <a:gd name="connsiteX5" fmla="*/ 4257939 w 5023114"/>
              <a:gd name="connsiteY5" fmla="*/ 1181114 h 2152620"/>
              <a:gd name="connsiteX6" fmla="*/ 4148402 w 5023114"/>
              <a:gd name="connsiteY6" fmla="*/ 962038 h 2152620"/>
              <a:gd name="connsiteX7" fmla="*/ 3969014 w 5023114"/>
              <a:gd name="connsiteY7" fmla="*/ 744551 h 2152620"/>
              <a:gd name="connsiteX8" fmla="*/ 3765814 w 5023114"/>
              <a:gd name="connsiteY8" fmla="*/ 623901 h 2152620"/>
              <a:gd name="connsiteX9" fmla="*/ 3391164 w 5023114"/>
              <a:gd name="connsiteY9" fmla="*/ 452451 h 2152620"/>
              <a:gd name="connsiteX10" fmla="*/ 3137164 w 5023114"/>
              <a:gd name="connsiteY10" fmla="*/ 357201 h 2152620"/>
              <a:gd name="connsiteX11" fmla="*/ 3000639 w 5023114"/>
              <a:gd name="connsiteY11" fmla="*/ 285763 h 2152620"/>
              <a:gd name="connsiteX12" fmla="*/ 2902214 w 5023114"/>
              <a:gd name="connsiteY12" fmla="*/ 211151 h 2152620"/>
              <a:gd name="connsiteX13" fmla="*/ 2776802 w 5023114"/>
              <a:gd name="connsiteY13" fmla="*/ 163526 h 2152620"/>
              <a:gd name="connsiteX14" fmla="*/ 2648214 w 5023114"/>
              <a:gd name="connsiteY14" fmla="*/ 138126 h 2152620"/>
              <a:gd name="connsiteX15" fmla="*/ 2560902 w 5023114"/>
              <a:gd name="connsiteY15" fmla="*/ 100027 h 2152620"/>
              <a:gd name="connsiteX16" fmla="*/ 2240227 w 5023114"/>
              <a:gd name="connsiteY16" fmla="*/ 13 h 2152620"/>
              <a:gd name="connsiteX17" fmla="*/ 2000515 w 5023114"/>
              <a:gd name="connsiteY17" fmla="*/ 93676 h 2152620"/>
              <a:gd name="connsiteX18" fmla="*/ 1763977 w 5023114"/>
              <a:gd name="connsiteY18" fmla="*/ 155589 h 2152620"/>
              <a:gd name="connsiteX19" fmla="*/ 1549664 w 5023114"/>
              <a:gd name="connsiteY19" fmla="*/ 204801 h 2152620"/>
              <a:gd name="connsiteX20" fmla="*/ 1321064 w 5023114"/>
              <a:gd name="connsiteY20" fmla="*/ 535001 h 2152620"/>
              <a:gd name="connsiteX21" fmla="*/ 1086114 w 5023114"/>
              <a:gd name="connsiteY21" fmla="*/ 782651 h 2152620"/>
              <a:gd name="connsiteX22" fmla="*/ 419364 w 5023114"/>
              <a:gd name="connsiteY22" fmla="*/ 1239851 h 2152620"/>
              <a:gd name="connsiteX23" fmla="*/ 76464 w 5023114"/>
              <a:gd name="connsiteY23" fmla="*/ 1436701 h 2152620"/>
              <a:gd name="connsiteX24" fmla="*/ 32014 w 5023114"/>
              <a:gd name="connsiteY24" fmla="*/ 1608151 h 2152620"/>
              <a:gd name="connsiteX25" fmla="*/ 470164 w 5023114"/>
              <a:gd name="connsiteY25" fmla="*/ 1824051 h 2152620"/>
              <a:gd name="connsiteX26" fmla="*/ 1105164 w 5023114"/>
              <a:gd name="connsiteY26" fmla="*/ 2071701 h 2152620"/>
              <a:gd name="connsiteX27" fmla="*/ 1651264 w 5023114"/>
              <a:gd name="connsiteY27" fmla="*/ 2147901 h 2152620"/>
              <a:gd name="connsiteX28" fmla="*/ 2318014 w 5023114"/>
              <a:gd name="connsiteY28" fmla="*/ 1957401 h 2152620"/>
              <a:gd name="connsiteX29" fmla="*/ 3257814 w 5023114"/>
              <a:gd name="connsiteY29" fmla="*/ 1766901 h 2152620"/>
              <a:gd name="connsiteX30" fmla="*/ 3886464 w 5023114"/>
              <a:gd name="connsiteY30" fmla="*/ 1665301 h 2152620"/>
              <a:gd name="connsiteX31" fmla="*/ 4470664 w 5023114"/>
              <a:gd name="connsiteY31" fmla="*/ 1678001 h 2152620"/>
              <a:gd name="connsiteX32" fmla="*/ 5023114 w 5023114"/>
              <a:gd name="connsiteY32" fmla="*/ 1690701 h 2152620"/>
              <a:gd name="connsiteX0" fmla="*/ 5023114 w 5023114"/>
              <a:gd name="connsiteY0" fmla="*/ 1692127 h 2154046"/>
              <a:gd name="connsiteX1" fmla="*/ 4807214 w 5023114"/>
              <a:gd name="connsiteY1" fmla="*/ 1584177 h 2154046"/>
              <a:gd name="connsiteX2" fmla="*/ 4642114 w 5023114"/>
              <a:gd name="connsiteY2" fmla="*/ 1450827 h 2154046"/>
              <a:gd name="connsiteX3" fmla="*/ 4575440 w 5023114"/>
              <a:gd name="connsiteY3" fmla="*/ 1420665 h 2154046"/>
              <a:gd name="connsiteX4" fmla="*/ 4470664 w 5023114"/>
              <a:gd name="connsiteY4" fmla="*/ 1361927 h 2154046"/>
              <a:gd name="connsiteX5" fmla="*/ 4257939 w 5023114"/>
              <a:gd name="connsiteY5" fmla="*/ 1182540 h 2154046"/>
              <a:gd name="connsiteX6" fmla="*/ 4148402 w 5023114"/>
              <a:gd name="connsiteY6" fmla="*/ 963464 h 2154046"/>
              <a:gd name="connsiteX7" fmla="*/ 3969014 w 5023114"/>
              <a:gd name="connsiteY7" fmla="*/ 745977 h 2154046"/>
              <a:gd name="connsiteX8" fmla="*/ 3765814 w 5023114"/>
              <a:gd name="connsiteY8" fmla="*/ 625327 h 2154046"/>
              <a:gd name="connsiteX9" fmla="*/ 3391164 w 5023114"/>
              <a:gd name="connsiteY9" fmla="*/ 453877 h 2154046"/>
              <a:gd name="connsiteX10" fmla="*/ 3137164 w 5023114"/>
              <a:gd name="connsiteY10" fmla="*/ 358627 h 2154046"/>
              <a:gd name="connsiteX11" fmla="*/ 3000639 w 5023114"/>
              <a:gd name="connsiteY11" fmla="*/ 287189 h 2154046"/>
              <a:gd name="connsiteX12" fmla="*/ 2902214 w 5023114"/>
              <a:gd name="connsiteY12" fmla="*/ 212577 h 2154046"/>
              <a:gd name="connsiteX13" fmla="*/ 2776802 w 5023114"/>
              <a:gd name="connsiteY13" fmla="*/ 164952 h 2154046"/>
              <a:gd name="connsiteX14" fmla="*/ 2648214 w 5023114"/>
              <a:gd name="connsiteY14" fmla="*/ 139552 h 2154046"/>
              <a:gd name="connsiteX15" fmla="*/ 2560902 w 5023114"/>
              <a:gd name="connsiteY15" fmla="*/ 101453 h 2154046"/>
              <a:gd name="connsiteX16" fmla="*/ 2240227 w 5023114"/>
              <a:gd name="connsiteY16" fmla="*/ 1439 h 2154046"/>
              <a:gd name="connsiteX17" fmla="*/ 1967797 w 5023114"/>
              <a:gd name="connsiteY17" fmla="*/ 50115 h 2154046"/>
              <a:gd name="connsiteX18" fmla="*/ 1763977 w 5023114"/>
              <a:gd name="connsiteY18" fmla="*/ 157015 h 2154046"/>
              <a:gd name="connsiteX19" fmla="*/ 1549664 w 5023114"/>
              <a:gd name="connsiteY19" fmla="*/ 206227 h 2154046"/>
              <a:gd name="connsiteX20" fmla="*/ 1321064 w 5023114"/>
              <a:gd name="connsiteY20" fmla="*/ 536427 h 2154046"/>
              <a:gd name="connsiteX21" fmla="*/ 1086114 w 5023114"/>
              <a:gd name="connsiteY21" fmla="*/ 784077 h 2154046"/>
              <a:gd name="connsiteX22" fmla="*/ 419364 w 5023114"/>
              <a:gd name="connsiteY22" fmla="*/ 1241277 h 2154046"/>
              <a:gd name="connsiteX23" fmla="*/ 76464 w 5023114"/>
              <a:gd name="connsiteY23" fmla="*/ 1438127 h 2154046"/>
              <a:gd name="connsiteX24" fmla="*/ 32014 w 5023114"/>
              <a:gd name="connsiteY24" fmla="*/ 1609577 h 2154046"/>
              <a:gd name="connsiteX25" fmla="*/ 470164 w 5023114"/>
              <a:gd name="connsiteY25" fmla="*/ 1825477 h 2154046"/>
              <a:gd name="connsiteX26" fmla="*/ 1105164 w 5023114"/>
              <a:gd name="connsiteY26" fmla="*/ 2073127 h 2154046"/>
              <a:gd name="connsiteX27" fmla="*/ 1651264 w 5023114"/>
              <a:gd name="connsiteY27" fmla="*/ 2149327 h 2154046"/>
              <a:gd name="connsiteX28" fmla="*/ 2318014 w 5023114"/>
              <a:gd name="connsiteY28" fmla="*/ 1958827 h 2154046"/>
              <a:gd name="connsiteX29" fmla="*/ 3257814 w 5023114"/>
              <a:gd name="connsiteY29" fmla="*/ 1768327 h 2154046"/>
              <a:gd name="connsiteX30" fmla="*/ 3886464 w 5023114"/>
              <a:gd name="connsiteY30" fmla="*/ 1666727 h 2154046"/>
              <a:gd name="connsiteX31" fmla="*/ 4470664 w 5023114"/>
              <a:gd name="connsiteY31" fmla="*/ 1679427 h 2154046"/>
              <a:gd name="connsiteX32" fmla="*/ 5023114 w 5023114"/>
              <a:gd name="connsiteY32" fmla="*/ 1692127 h 2154046"/>
              <a:gd name="connsiteX0" fmla="*/ 5023114 w 5023114"/>
              <a:gd name="connsiteY0" fmla="*/ 1736405 h 2198324"/>
              <a:gd name="connsiteX1" fmla="*/ 4807214 w 5023114"/>
              <a:gd name="connsiteY1" fmla="*/ 1628455 h 2198324"/>
              <a:gd name="connsiteX2" fmla="*/ 4642114 w 5023114"/>
              <a:gd name="connsiteY2" fmla="*/ 1495105 h 2198324"/>
              <a:gd name="connsiteX3" fmla="*/ 4575440 w 5023114"/>
              <a:gd name="connsiteY3" fmla="*/ 1464943 h 2198324"/>
              <a:gd name="connsiteX4" fmla="*/ 4470664 w 5023114"/>
              <a:gd name="connsiteY4" fmla="*/ 1406205 h 2198324"/>
              <a:gd name="connsiteX5" fmla="*/ 4257939 w 5023114"/>
              <a:gd name="connsiteY5" fmla="*/ 1226818 h 2198324"/>
              <a:gd name="connsiteX6" fmla="*/ 4148402 w 5023114"/>
              <a:gd name="connsiteY6" fmla="*/ 1007742 h 2198324"/>
              <a:gd name="connsiteX7" fmla="*/ 3969014 w 5023114"/>
              <a:gd name="connsiteY7" fmla="*/ 790255 h 2198324"/>
              <a:gd name="connsiteX8" fmla="*/ 3765814 w 5023114"/>
              <a:gd name="connsiteY8" fmla="*/ 669605 h 2198324"/>
              <a:gd name="connsiteX9" fmla="*/ 3391164 w 5023114"/>
              <a:gd name="connsiteY9" fmla="*/ 498155 h 2198324"/>
              <a:gd name="connsiteX10" fmla="*/ 3137164 w 5023114"/>
              <a:gd name="connsiteY10" fmla="*/ 402905 h 2198324"/>
              <a:gd name="connsiteX11" fmla="*/ 3000639 w 5023114"/>
              <a:gd name="connsiteY11" fmla="*/ 331467 h 2198324"/>
              <a:gd name="connsiteX12" fmla="*/ 2902214 w 5023114"/>
              <a:gd name="connsiteY12" fmla="*/ 256855 h 2198324"/>
              <a:gd name="connsiteX13" fmla="*/ 2776802 w 5023114"/>
              <a:gd name="connsiteY13" fmla="*/ 209230 h 2198324"/>
              <a:gd name="connsiteX14" fmla="*/ 2648214 w 5023114"/>
              <a:gd name="connsiteY14" fmla="*/ 183830 h 2198324"/>
              <a:gd name="connsiteX15" fmla="*/ 2560902 w 5023114"/>
              <a:gd name="connsiteY15" fmla="*/ 145731 h 2198324"/>
              <a:gd name="connsiteX16" fmla="*/ 2264766 w 5023114"/>
              <a:gd name="connsiteY16" fmla="*/ 730 h 2198324"/>
              <a:gd name="connsiteX17" fmla="*/ 1967797 w 5023114"/>
              <a:gd name="connsiteY17" fmla="*/ 94393 h 2198324"/>
              <a:gd name="connsiteX18" fmla="*/ 1763977 w 5023114"/>
              <a:gd name="connsiteY18" fmla="*/ 201293 h 2198324"/>
              <a:gd name="connsiteX19" fmla="*/ 1549664 w 5023114"/>
              <a:gd name="connsiteY19" fmla="*/ 250505 h 2198324"/>
              <a:gd name="connsiteX20" fmla="*/ 1321064 w 5023114"/>
              <a:gd name="connsiteY20" fmla="*/ 580705 h 2198324"/>
              <a:gd name="connsiteX21" fmla="*/ 1086114 w 5023114"/>
              <a:gd name="connsiteY21" fmla="*/ 828355 h 2198324"/>
              <a:gd name="connsiteX22" fmla="*/ 419364 w 5023114"/>
              <a:gd name="connsiteY22" fmla="*/ 1285555 h 2198324"/>
              <a:gd name="connsiteX23" fmla="*/ 76464 w 5023114"/>
              <a:gd name="connsiteY23" fmla="*/ 1482405 h 2198324"/>
              <a:gd name="connsiteX24" fmla="*/ 32014 w 5023114"/>
              <a:gd name="connsiteY24" fmla="*/ 1653855 h 2198324"/>
              <a:gd name="connsiteX25" fmla="*/ 470164 w 5023114"/>
              <a:gd name="connsiteY25" fmla="*/ 1869755 h 2198324"/>
              <a:gd name="connsiteX26" fmla="*/ 1105164 w 5023114"/>
              <a:gd name="connsiteY26" fmla="*/ 2117405 h 2198324"/>
              <a:gd name="connsiteX27" fmla="*/ 1651264 w 5023114"/>
              <a:gd name="connsiteY27" fmla="*/ 2193605 h 2198324"/>
              <a:gd name="connsiteX28" fmla="*/ 2318014 w 5023114"/>
              <a:gd name="connsiteY28" fmla="*/ 2003105 h 2198324"/>
              <a:gd name="connsiteX29" fmla="*/ 3257814 w 5023114"/>
              <a:gd name="connsiteY29" fmla="*/ 1812605 h 2198324"/>
              <a:gd name="connsiteX30" fmla="*/ 3886464 w 5023114"/>
              <a:gd name="connsiteY30" fmla="*/ 1711005 h 2198324"/>
              <a:gd name="connsiteX31" fmla="*/ 4470664 w 5023114"/>
              <a:gd name="connsiteY31" fmla="*/ 1723705 h 2198324"/>
              <a:gd name="connsiteX32" fmla="*/ 5023114 w 5023114"/>
              <a:gd name="connsiteY32" fmla="*/ 1736405 h 2198324"/>
              <a:gd name="connsiteX0" fmla="*/ 5023114 w 5023114"/>
              <a:gd name="connsiteY0" fmla="*/ 1736626 h 2198545"/>
              <a:gd name="connsiteX1" fmla="*/ 4807214 w 5023114"/>
              <a:gd name="connsiteY1" fmla="*/ 1628676 h 2198545"/>
              <a:gd name="connsiteX2" fmla="*/ 4642114 w 5023114"/>
              <a:gd name="connsiteY2" fmla="*/ 1495326 h 2198545"/>
              <a:gd name="connsiteX3" fmla="*/ 4575440 w 5023114"/>
              <a:gd name="connsiteY3" fmla="*/ 1465164 h 2198545"/>
              <a:gd name="connsiteX4" fmla="*/ 4470664 w 5023114"/>
              <a:gd name="connsiteY4" fmla="*/ 1406426 h 2198545"/>
              <a:gd name="connsiteX5" fmla="*/ 4257939 w 5023114"/>
              <a:gd name="connsiteY5" fmla="*/ 1227039 h 2198545"/>
              <a:gd name="connsiteX6" fmla="*/ 4148402 w 5023114"/>
              <a:gd name="connsiteY6" fmla="*/ 1007963 h 2198545"/>
              <a:gd name="connsiteX7" fmla="*/ 3969014 w 5023114"/>
              <a:gd name="connsiteY7" fmla="*/ 790476 h 2198545"/>
              <a:gd name="connsiteX8" fmla="*/ 3765814 w 5023114"/>
              <a:gd name="connsiteY8" fmla="*/ 669826 h 2198545"/>
              <a:gd name="connsiteX9" fmla="*/ 3391164 w 5023114"/>
              <a:gd name="connsiteY9" fmla="*/ 498376 h 2198545"/>
              <a:gd name="connsiteX10" fmla="*/ 3137164 w 5023114"/>
              <a:gd name="connsiteY10" fmla="*/ 403126 h 2198545"/>
              <a:gd name="connsiteX11" fmla="*/ 3000639 w 5023114"/>
              <a:gd name="connsiteY11" fmla="*/ 331688 h 2198545"/>
              <a:gd name="connsiteX12" fmla="*/ 2902214 w 5023114"/>
              <a:gd name="connsiteY12" fmla="*/ 257076 h 2198545"/>
              <a:gd name="connsiteX13" fmla="*/ 2776802 w 5023114"/>
              <a:gd name="connsiteY13" fmla="*/ 209451 h 2198545"/>
              <a:gd name="connsiteX14" fmla="*/ 2648214 w 5023114"/>
              <a:gd name="connsiteY14" fmla="*/ 184051 h 2198545"/>
              <a:gd name="connsiteX15" fmla="*/ 2503644 w 5023114"/>
              <a:gd name="connsiteY15" fmla="*/ 154132 h 2198545"/>
              <a:gd name="connsiteX16" fmla="*/ 2264766 w 5023114"/>
              <a:gd name="connsiteY16" fmla="*/ 951 h 2198545"/>
              <a:gd name="connsiteX17" fmla="*/ 1967797 w 5023114"/>
              <a:gd name="connsiteY17" fmla="*/ 94614 h 2198545"/>
              <a:gd name="connsiteX18" fmla="*/ 1763977 w 5023114"/>
              <a:gd name="connsiteY18" fmla="*/ 201514 h 2198545"/>
              <a:gd name="connsiteX19" fmla="*/ 1549664 w 5023114"/>
              <a:gd name="connsiteY19" fmla="*/ 250726 h 2198545"/>
              <a:gd name="connsiteX20" fmla="*/ 1321064 w 5023114"/>
              <a:gd name="connsiteY20" fmla="*/ 580926 h 2198545"/>
              <a:gd name="connsiteX21" fmla="*/ 1086114 w 5023114"/>
              <a:gd name="connsiteY21" fmla="*/ 828576 h 2198545"/>
              <a:gd name="connsiteX22" fmla="*/ 419364 w 5023114"/>
              <a:gd name="connsiteY22" fmla="*/ 1285776 h 2198545"/>
              <a:gd name="connsiteX23" fmla="*/ 76464 w 5023114"/>
              <a:gd name="connsiteY23" fmla="*/ 1482626 h 2198545"/>
              <a:gd name="connsiteX24" fmla="*/ 32014 w 5023114"/>
              <a:gd name="connsiteY24" fmla="*/ 1654076 h 2198545"/>
              <a:gd name="connsiteX25" fmla="*/ 470164 w 5023114"/>
              <a:gd name="connsiteY25" fmla="*/ 1869976 h 2198545"/>
              <a:gd name="connsiteX26" fmla="*/ 1105164 w 5023114"/>
              <a:gd name="connsiteY26" fmla="*/ 2117626 h 2198545"/>
              <a:gd name="connsiteX27" fmla="*/ 1651264 w 5023114"/>
              <a:gd name="connsiteY27" fmla="*/ 2193826 h 2198545"/>
              <a:gd name="connsiteX28" fmla="*/ 2318014 w 5023114"/>
              <a:gd name="connsiteY28" fmla="*/ 2003326 h 2198545"/>
              <a:gd name="connsiteX29" fmla="*/ 3257814 w 5023114"/>
              <a:gd name="connsiteY29" fmla="*/ 1812826 h 2198545"/>
              <a:gd name="connsiteX30" fmla="*/ 3886464 w 5023114"/>
              <a:gd name="connsiteY30" fmla="*/ 1711226 h 2198545"/>
              <a:gd name="connsiteX31" fmla="*/ 4470664 w 5023114"/>
              <a:gd name="connsiteY31" fmla="*/ 1723926 h 2198545"/>
              <a:gd name="connsiteX32" fmla="*/ 5023114 w 5023114"/>
              <a:gd name="connsiteY32" fmla="*/ 1736626 h 2198545"/>
              <a:gd name="connsiteX0" fmla="*/ 5023114 w 5023114"/>
              <a:gd name="connsiteY0" fmla="*/ 1736626 h 2198545"/>
              <a:gd name="connsiteX1" fmla="*/ 4807214 w 5023114"/>
              <a:gd name="connsiteY1" fmla="*/ 1628676 h 2198545"/>
              <a:gd name="connsiteX2" fmla="*/ 4642114 w 5023114"/>
              <a:gd name="connsiteY2" fmla="*/ 1495326 h 2198545"/>
              <a:gd name="connsiteX3" fmla="*/ 4575440 w 5023114"/>
              <a:gd name="connsiteY3" fmla="*/ 1465164 h 2198545"/>
              <a:gd name="connsiteX4" fmla="*/ 4470664 w 5023114"/>
              <a:gd name="connsiteY4" fmla="*/ 1406426 h 2198545"/>
              <a:gd name="connsiteX5" fmla="*/ 4257939 w 5023114"/>
              <a:gd name="connsiteY5" fmla="*/ 1227039 h 2198545"/>
              <a:gd name="connsiteX6" fmla="*/ 4148402 w 5023114"/>
              <a:gd name="connsiteY6" fmla="*/ 1007963 h 2198545"/>
              <a:gd name="connsiteX7" fmla="*/ 3969014 w 5023114"/>
              <a:gd name="connsiteY7" fmla="*/ 790476 h 2198545"/>
              <a:gd name="connsiteX8" fmla="*/ 3765814 w 5023114"/>
              <a:gd name="connsiteY8" fmla="*/ 669826 h 2198545"/>
              <a:gd name="connsiteX9" fmla="*/ 3391164 w 5023114"/>
              <a:gd name="connsiteY9" fmla="*/ 498376 h 2198545"/>
              <a:gd name="connsiteX10" fmla="*/ 3137164 w 5023114"/>
              <a:gd name="connsiteY10" fmla="*/ 403126 h 2198545"/>
              <a:gd name="connsiteX11" fmla="*/ 3000639 w 5023114"/>
              <a:gd name="connsiteY11" fmla="*/ 331688 h 2198545"/>
              <a:gd name="connsiteX12" fmla="*/ 2902214 w 5023114"/>
              <a:gd name="connsiteY12" fmla="*/ 257076 h 2198545"/>
              <a:gd name="connsiteX13" fmla="*/ 2776802 w 5023114"/>
              <a:gd name="connsiteY13" fmla="*/ 209451 h 2198545"/>
              <a:gd name="connsiteX14" fmla="*/ 2672753 w 5023114"/>
              <a:gd name="connsiteY14" fmla="*/ 155423 h 2198545"/>
              <a:gd name="connsiteX15" fmla="*/ 2503644 w 5023114"/>
              <a:gd name="connsiteY15" fmla="*/ 154132 h 2198545"/>
              <a:gd name="connsiteX16" fmla="*/ 2264766 w 5023114"/>
              <a:gd name="connsiteY16" fmla="*/ 951 h 2198545"/>
              <a:gd name="connsiteX17" fmla="*/ 1967797 w 5023114"/>
              <a:gd name="connsiteY17" fmla="*/ 94614 h 2198545"/>
              <a:gd name="connsiteX18" fmla="*/ 1763977 w 5023114"/>
              <a:gd name="connsiteY18" fmla="*/ 201514 h 2198545"/>
              <a:gd name="connsiteX19" fmla="*/ 1549664 w 5023114"/>
              <a:gd name="connsiteY19" fmla="*/ 250726 h 2198545"/>
              <a:gd name="connsiteX20" fmla="*/ 1321064 w 5023114"/>
              <a:gd name="connsiteY20" fmla="*/ 580926 h 2198545"/>
              <a:gd name="connsiteX21" fmla="*/ 1086114 w 5023114"/>
              <a:gd name="connsiteY21" fmla="*/ 828576 h 2198545"/>
              <a:gd name="connsiteX22" fmla="*/ 419364 w 5023114"/>
              <a:gd name="connsiteY22" fmla="*/ 1285776 h 2198545"/>
              <a:gd name="connsiteX23" fmla="*/ 76464 w 5023114"/>
              <a:gd name="connsiteY23" fmla="*/ 1482626 h 2198545"/>
              <a:gd name="connsiteX24" fmla="*/ 32014 w 5023114"/>
              <a:gd name="connsiteY24" fmla="*/ 1654076 h 2198545"/>
              <a:gd name="connsiteX25" fmla="*/ 470164 w 5023114"/>
              <a:gd name="connsiteY25" fmla="*/ 1869976 h 2198545"/>
              <a:gd name="connsiteX26" fmla="*/ 1105164 w 5023114"/>
              <a:gd name="connsiteY26" fmla="*/ 2117626 h 2198545"/>
              <a:gd name="connsiteX27" fmla="*/ 1651264 w 5023114"/>
              <a:gd name="connsiteY27" fmla="*/ 2193826 h 2198545"/>
              <a:gd name="connsiteX28" fmla="*/ 2318014 w 5023114"/>
              <a:gd name="connsiteY28" fmla="*/ 2003326 h 2198545"/>
              <a:gd name="connsiteX29" fmla="*/ 3257814 w 5023114"/>
              <a:gd name="connsiteY29" fmla="*/ 1812826 h 2198545"/>
              <a:gd name="connsiteX30" fmla="*/ 3886464 w 5023114"/>
              <a:gd name="connsiteY30" fmla="*/ 1711226 h 2198545"/>
              <a:gd name="connsiteX31" fmla="*/ 4470664 w 5023114"/>
              <a:gd name="connsiteY31" fmla="*/ 1723926 h 2198545"/>
              <a:gd name="connsiteX32" fmla="*/ 5023114 w 5023114"/>
              <a:gd name="connsiteY32" fmla="*/ 1736626 h 2198545"/>
              <a:gd name="connsiteX0" fmla="*/ 5023114 w 5023114"/>
              <a:gd name="connsiteY0" fmla="*/ 1736626 h 2198545"/>
              <a:gd name="connsiteX1" fmla="*/ 4807214 w 5023114"/>
              <a:gd name="connsiteY1" fmla="*/ 1628676 h 2198545"/>
              <a:gd name="connsiteX2" fmla="*/ 4642114 w 5023114"/>
              <a:gd name="connsiteY2" fmla="*/ 1495326 h 2198545"/>
              <a:gd name="connsiteX3" fmla="*/ 4575440 w 5023114"/>
              <a:gd name="connsiteY3" fmla="*/ 1465164 h 2198545"/>
              <a:gd name="connsiteX4" fmla="*/ 4470664 w 5023114"/>
              <a:gd name="connsiteY4" fmla="*/ 1406426 h 2198545"/>
              <a:gd name="connsiteX5" fmla="*/ 4257939 w 5023114"/>
              <a:gd name="connsiteY5" fmla="*/ 1227039 h 2198545"/>
              <a:gd name="connsiteX6" fmla="*/ 4148402 w 5023114"/>
              <a:gd name="connsiteY6" fmla="*/ 1007963 h 2198545"/>
              <a:gd name="connsiteX7" fmla="*/ 3969014 w 5023114"/>
              <a:gd name="connsiteY7" fmla="*/ 790476 h 2198545"/>
              <a:gd name="connsiteX8" fmla="*/ 3765814 w 5023114"/>
              <a:gd name="connsiteY8" fmla="*/ 669826 h 2198545"/>
              <a:gd name="connsiteX9" fmla="*/ 3391164 w 5023114"/>
              <a:gd name="connsiteY9" fmla="*/ 498376 h 2198545"/>
              <a:gd name="connsiteX10" fmla="*/ 3137164 w 5023114"/>
              <a:gd name="connsiteY10" fmla="*/ 403126 h 2198545"/>
              <a:gd name="connsiteX11" fmla="*/ 3000639 w 5023114"/>
              <a:gd name="connsiteY11" fmla="*/ 331688 h 2198545"/>
              <a:gd name="connsiteX12" fmla="*/ 2902214 w 5023114"/>
              <a:gd name="connsiteY12" fmla="*/ 257076 h 2198545"/>
              <a:gd name="connsiteX13" fmla="*/ 2776802 w 5023114"/>
              <a:gd name="connsiteY13" fmla="*/ 209451 h 2198545"/>
              <a:gd name="connsiteX14" fmla="*/ 2652305 w 5023114"/>
              <a:gd name="connsiteY14" fmla="*/ 188142 h 2198545"/>
              <a:gd name="connsiteX15" fmla="*/ 2503644 w 5023114"/>
              <a:gd name="connsiteY15" fmla="*/ 154132 h 2198545"/>
              <a:gd name="connsiteX16" fmla="*/ 2264766 w 5023114"/>
              <a:gd name="connsiteY16" fmla="*/ 951 h 2198545"/>
              <a:gd name="connsiteX17" fmla="*/ 1967797 w 5023114"/>
              <a:gd name="connsiteY17" fmla="*/ 94614 h 2198545"/>
              <a:gd name="connsiteX18" fmla="*/ 1763977 w 5023114"/>
              <a:gd name="connsiteY18" fmla="*/ 201514 h 2198545"/>
              <a:gd name="connsiteX19" fmla="*/ 1549664 w 5023114"/>
              <a:gd name="connsiteY19" fmla="*/ 250726 h 2198545"/>
              <a:gd name="connsiteX20" fmla="*/ 1321064 w 5023114"/>
              <a:gd name="connsiteY20" fmla="*/ 580926 h 2198545"/>
              <a:gd name="connsiteX21" fmla="*/ 1086114 w 5023114"/>
              <a:gd name="connsiteY21" fmla="*/ 828576 h 2198545"/>
              <a:gd name="connsiteX22" fmla="*/ 419364 w 5023114"/>
              <a:gd name="connsiteY22" fmla="*/ 1285776 h 2198545"/>
              <a:gd name="connsiteX23" fmla="*/ 76464 w 5023114"/>
              <a:gd name="connsiteY23" fmla="*/ 1482626 h 2198545"/>
              <a:gd name="connsiteX24" fmla="*/ 32014 w 5023114"/>
              <a:gd name="connsiteY24" fmla="*/ 1654076 h 2198545"/>
              <a:gd name="connsiteX25" fmla="*/ 470164 w 5023114"/>
              <a:gd name="connsiteY25" fmla="*/ 1869976 h 2198545"/>
              <a:gd name="connsiteX26" fmla="*/ 1105164 w 5023114"/>
              <a:gd name="connsiteY26" fmla="*/ 2117626 h 2198545"/>
              <a:gd name="connsiteX27" fmla="*/ 1651264 w 5023114"/>
              <a:gd name="connsiteY27" fmla="*/ 2193826 h 2198545"/>
              <a:gd name="connsiteX28" fmla="*/ 2318014 w 5023114"/>
              <a:gd name="connsiteY28" fmla="*/ 2003326 h 2198545"/>
              <a:gd name="connsiteX29" fmla="*/ 3257814 w 5023114"/>
              <a:gd name="connsiteY29" fmla="*/ 1812826 h 2198545"/>
              <a:gd name="connsiteX30" fmla="*/ 3886464 w 5023114"/>
              <a:gd name="connsiteY30" fmla="*/ 1711226 h 2198545"/>
              <a:gd name="connsiteX31" fmla="*/ 4470664 w 5023114"/>
              <a:gd name="connsiteY31" fmla="*/ 1723926 h 2198545"/>
              <a:gd name="connsiteX32" fmla="*/ 5023114 w 5023114"/>
              <a:gd name="connsiteY32" fmla="*/ 1736626 h 2198545"/>
              <a:gd name="connsiteX0" fmla="*/ 4749096 w 4808680"/>
              <a:gd name="connsiteY0" fmla="*/ 1707998 h 2198545"/>
              <a:gd name="connsiteX1" fmla="*/ 4807214 w 4808680"/>
              <a:gd name="connsiteY1" fmla="*/ 1628676 h 2198545"/>
              <a:gd name="connsiteX2" fmla="*/ 4642114 w 4808680"/>
              <a:gd name="connsiteY2" fmla="*/ 1495326 h 2198545"/>
              <a:gd name="connsiteX3" fmla="*/ 4575440 w 4808680"/>
              <a:gd name="connsiteY3" fmla="*/ 1465164 h 2198545"/>
              <a:gd name="connsiteX4" fmla="*/ 4470664 w 4808680"/>
              <a:gd name="connsiteY4" fmla="*/ 1406426 h 2198545"/>
              <a:gd name="connsiteX5" fmla="*/ 4257939 w 4808680"/>
              <a:gd name="connsiteY5" fmla="*/ 1227039 h 2198545"/>
              <a:gd name="connsiteX6" fmla="*/ 4148402 w 4808680"/>
              <a:gd name="connsiteY6" fmla="*/ 1007963 h 2198545"/>
              <a:gd name="connsiteX7" fmla="*/ 3969014 w 4808680"/>
              <a:gd name="connsiteY7" fmla="*/ 790476 h 2198545"/>
              <a:gd name="connsiteX8" fmla="*/ 3765814 w 4808680"/>
              <a:gd name="connsiteY8" fmla="*/ 669826 h 2198545"/>
              <a:gd name="connsiteX9" fmla="*/ 3391164 w 4808680"/>
              <a:gd name="connsiteY9" fmla="*/ 498376 h 2198545"/>
              <a:gd name="connsiteX10" fmla="*/ 3137164 w 4808680"/>
              <a:gd name="connsiteY10" fmla="*/ 403126 h 2198545"/>
              <a:gd name="connsiteX11" fmla="*/ 3000639 w 4808680"/>
              <a:gd name="connsiteY11" fmla="*/ 331688 h 2198545"/>
              <a:gd name="connsiteX12" fmla="*/ 2902214 w 4808680"/>
              <a:gd name="connsiteY12" fmla="*/ 257076 h 2198545"/>
              <a:gd name="connsiteX13" fmla="*/ 2776802 w 4808680"/>
              <a:gd name="connsiteY13" fmla="*/ 209451 h 2198545"/>
              <a:gd name="connsiteX14" fmla="*/ 2652305 w 4808680"/>
              <a:gd name="connsiteY14" fmla="*/ 188142 h 2198545"/>
              <a:gd name="connsiteX15" fmla="*/ 2503644 w 4808680"/>
              <a:gd name="connsiteY15" fmla="*/ 154132 h 2198545"/>
              <a:gd name="connsiteX16" fmla="*/ 2264766 w 4808680"/>
              <a:gd name="connsiteY16" fmla="*/ 951 h 2198545"/>
              <a:gd name="connsiteX17" fmla="*/ 1967797 w 4808680"/>
              <a:gd name="connsiteY17" fmla="*/ 94614 h 2198545"/>
              <a:gd name="connsiteX18" fmla="*/ 1763977 w 4808680"/>
              <a:gd name="connsiteY18" fmla="*/ 201514 h 2198545"/>
              <a:gd name="connsiteX19" fmla="*/ 1549664 w 4808680"/>
              <a:gd name="connsiteY19" fmla="*/ 250726 h 2198545"/>
              <a:gd name="connsiteX20" fmla="*/ 1321064 w 4808680"/>
              <a:gd name="connsiteY20" fmla="*/ 580926 h 2198545"/>
              <a:gd name="connsiteX21" fmla="*/ 1086114 w 4808680"/>
              <a:gd name="connsiteY21" fmla="*/ 828576 h 2198545"/>
              <a:gd name="connsiteX22" fmla="*/ 419364 w 4808680"/>
              <a:gd name="connsiteY22" fmla="*/ 1285776 h 2198545"/>
              <a:gd name="connsiteX23" fmla="*/ 76464 w 4808680"/>
              <a:gd name="connsiteY23" fmla="*/ 1482626 h 2198545"/>
              <a:gd name="connsiteX24" fmla="*/ 32014 w 4808680"/>
              <a:gd name="connsiteY24" fmla="*/ 1654076 h 2198545"/>
              <a:gd name="connsiteX25" fmla="*/ 470164 w 4808680"/>
              <a:gd name="connsiteY25" fmla="*/ 1869976 h 2198545"/>
              <a:gd name="connsiteX26" fmla="*/ 1105164 w 4808680"/>
              <a:gd name="connsiteY26" fmla="*/ 2117626 h 2198545"/>
              <a:gd name="connsiteX27" fmla="*/ 1651264 w 4808680"/>
              <a:gd name="connsiteY27" fmla="*/ 2193826 h 2198545"/>
              <a:gd name="connsiteX28" fmla="*/ 2318014 w 4808680"/>
              <a:gd name="connsiteY28" fmla="*/ 2003326 h 2198545"/>
              <a:gd name="connsiteX29" fmla="*/ 3257814 w 4808680"/>
              <a:gd name="connsiteY29" fmla="*/ 1812826 h 2198545"/>
              <a:gd name="connsiteX30" fmla="*/ 3886464 w 4808680"/>
              <a:gd name="connsiteY30" fmla="*/ 1711226 h 2198545"/>
              <a:gd name="connsiteX31" fmla="*/ 4470664 w 4808680"/>
              <a:gd name="connsiteY31" fmla="*/ 1723926 h 2198545"/>
              <a:gd name="connsiteX32" fmla="*/ 4749096 w 4808680"/>
              <a:gd name="connsiteY32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70664 w 4824495"/>
              <a:gd name="connsiteY4" fmla="*/ 1406426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257814 w 4824495"/>
              <a:gd name="connsiteY29" fmla="*/ 1812826 h 2198545"/>
              <a:gd name="connsiteX30" fmla="*/ 3886464 w 4824495"/>
              <a:gd name="connsiteY30" fmla="*/ 1711226 h 2198545"/>
              <a:gd name="connsiteX31" fmla="*/ 4470664 w 4824495"/>
              <a:gd name="connsiteY31" fmla="*/ 1723926 h 2198545"/>
              <a:gd name="connsiteX32" fmla="*/ 4749096 w 4824495"/>
              <a:gd name="connsiteY32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91113 w 4824495"/>
              <a:gd name="connsiteY4" fmla="*/ 1369618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257814 w 4824495"/>
              <a:gd name="connsiteY29" fmla="*/ 1812826 h 2198545"/>
              <a:gd name="connsiteX30" fmla="*/ 3886464 w 4824495"/>
              <a:gd name="connsiteY30" fmla="*/ 1711226 h 2198545"/>
              <a:gd name="connsiteX31" fmla="*/ 4470664 w 4824495"/>
              <a:gd name="connsiteY31" fmla="*/ 1723926 h 2198545"/>
              <a:gd name="connsiteX32" fmla="*/ 4749096 w 4824495"/>
              <a:gd name="connsiteY32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91113 w 4824495"/>
              <a:gd name="connsiteY4" fmla="*/ 1369618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306892 w 4824495"/>
              <a:gd name="connsiteY29" fmla="*/ 1882352 h 2198545"/>
              <a:gd name="connsiteX30" fmla="*/ 3886464 w 4824495"/>
              <a:gd name="connsiteY30" fmla="*/ 1711226 h 2198545"/>
              <a:gd name="connsiteX31" fmla="*/ 4470664 w 4824495"/>
              <a:gd name="connsiteY31" fmla="*/ 1723926 h 2198545"/>
              <a:gd name="connsiteX32" fmla="*/ 4749096 w 4824495"/>
              <a:gd name="connsiteY32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91113 w 4824495"/>
              <a:gd name="connsiteY4" fmla="*/ 1369618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306892 w 4824495"/>
              <a:gd name="connsiteY29" fmla="*/ 1882352 h 2198545"/>
              <a:gd name="connsiteX30" fmla="*/ 3886464 w 4824495"/>
              <a:gd name="connsiteY30" fmla="*/ 1711226 h 2198545"/>
              <a:gd name="connsiteX31" fmla="*/ 3916046 w 4824495"/>
              <a:gd name="connsiteY31" fmla="*/ 1746284 h 2198545"/>
              <a:gd name="connsiteX32" fmla="*/ 4470664 w 4824495"/>
              <a:gd name="connsiteY32" fmla="*/ 1723926 h 2198545"/>
              <a:gd name="connsiteX33" fmla="*/ 4749096 w 4824495"/>
              <a:gd name="connsiteY33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91113 w 4824495"/>
              <a:gd name="connsiteY4" fmla="*/ 1369618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306892 w 4824495"/>
              <a:gd name="connsiteY29" fmla="*/ 1882352 h 2198545"/>
              <a:gd name="connsiteX30" fmla="*/ 3616537 w 4824495"/>
              <a:gd name="connsiteY30" fmla="*/ 1813471 h 2198545"/>
              <a:gd name="connsiteX31" fmla="*/ 3916046 w 4824495"/>
              <a:gd name="connsiteY31" fmla="*/ 1746284 h 2198545"/>
              <a:gd name="connsiteX32" fmla="*/ 4470664 w 4824495"/>
              <a:gd name="connsiteY32" fmla="*/ 1723926 h 2198545"/>
              <a:gd name="connsiteX33" fmla="*/ 4749096 w 4824495"/>
              <a:gd name="connsiteY33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91113 w 4824495"/>
              <a:gd name="connsiteY4" fmla="*/ 1369618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237365 w 4824495"/>
              <a:gd name="connsiteY29" fmla="*/ 1857813 h 2198545"/>
              <a:gd name="connsiteX30" fmla="*/ 3616537 w 4824495"/>
              <a:gd name="connsiteY30" fmla="*/ 1813471 h 2198545"/>
              <a:gd name="connsiteX31" fmla="*/ 3916046 w 4824495"/>
              <a:gd name="connsiteY31" fmla="*/ 1746284 h 2198545"/>
              <a:gd name="connsiteX32" fmla="*/ 4470664 w 4824495"/>
              <a:gd name="connsiteY32" fmla="*/ 1723926 h 2198545"/>
              <a:gd name="connsiteX33" fmla="*/ 4749096 w 4824495"/>
              <a:gd name="connsiteY33" fmla="*/ 1707998 h 2198545"/>
              <a:gd name="connsiteX0" fmla="*/ 4725131 w 4800530"/>
              <a:gd name="connsiteY0" fmla="*/ 1707998 h 2197256"/>
              <a:gd name="connsiteX1" fmla="*/ 4783249 w 4800530"/>
              <a:gd name="connsiteY1" fmla="*/ 1628676 h 2197256"/>
              <a:gd name="connsiteX2" fmla="*/ 4618149 w 4800530"/>
              <a:gd name="connsiteY2" fmla="*/ 1495326 h 2197256"/>
              <a:gd name="connsiteX3" fmla="*/ 4551475 w 4800530"/>
              <a:gd name="connsiteY3" fmla="*/ 1465164 h 2197256"/>
              <a:gd name="connsiteX4" fmla="*/ 4467148 w 4800530"/>
              <a:gd name="connsiteY4" fmla="*/ 1369618 h 2197256"/>
              <a:gd name="connsiteX5" fmla="*/ 4233974 w 4800530"/>
              <a:gd name="connsiteY5" fmla="*/ 1227039 h 2197256"/>
              <a:gd name="connsiteX6" fmla="*/ 4124437 w 4800530"/>
              <a:gd name="connsiteY6" fmla="*/ 1007963 h 2197256"/>
              <a:gd name="connsiteX7" fmla="*/ 3945049 w 4800530"/>
              <a:gd name="connsiteY7" fmla="*/ 790476 h 2197256"/>
              <a:gd name="connsiteX8" fmla="*/ 3741849 w 4800530"/>
              <a:gd name="connsiteY8" fmla="*/ 669826 h 2197256"/>
              <a:gd name="connsiteX9" fmla="*/ 3367199 w 4800530"/>
              <a:gd name="connsiteY9" fmla="*/ 498376 h 2197256"/>
              <a:gd name="connsiteX10" fmla="*/ 3113199 w 4800530"/>
              <a:gd name="connsiteY10" fmla="*/ 403126 h 2197256"/>
              <a:gd name="connsiteX11" fmla="*/ 2976674 w 4800530"/>
              <a:gd name="connsiteY11" fmla="*/ 331688 h 2197256"/>
              <a:gd name="connsiteX12" fmla="*/ 2878249 w 4800530"/>
              <a:gd name="connsiteY12" fmla="*/ 257076 h 2197256"/>
              <a:gd name="connsiteX13" fmla="*/ 2752837 w 4800530"/>
              <a:gd name="connsiteY13" fmla="*/ 209451 h 2197256"/>
              <a:gd name="connsiteX14" fmla="*/ 2628340 w 4800530"/>
              <a:gd name="connsiteY14" fmla="*/ 188142 h 2197256"/>
              <a:gd name="connsiteX15" fmla="*/ 2479679 w 4800530"/>
              <a:gd name="connsiteY15" fmla="*/ 154132 h 2197256"/>
              <a:gd name="connsiteX16" fmla="*/ 2240801 w 4800530"/>
              <a:gd name="connsiteY16" fmla="*/ 951 h 2197256"/>
              <a:gd name="connsiteX17" fmla="*/ 1943832 w 4800530"/>
              <a:gd name="connsiteY17" fmla="*/ 94614 h 2197256"/>
              <a:gd name="connsiteX18" fmla="*/ 1740012 w 4800530"/>
              <a:gd name="connsiteY18" fmla="*/ 201514 h 2197256"/>
              <a:gd name="connsiteX19" fmla="*/ 1525699 w 4800530"/>
              <a:gd name="connsiteY19" fmla="*/ 250726 h 2197256"/>
              <a:gd name="connsiteX20" fmla="*/ 1297099 w 4800530"/>
              <a:gd name="connsiteY20" fmla="*/ 580926 h 2197256"/>
              <a:gd name="connsiteX21" fmla="*/ 1062149 w 4800530"/>
              <a:gd name="connsiteY21" fmla="*/ 828576 h 2197256"/>
              <a:gd name="connsiteX22" fmla="*/ 395399 w 4800530"/>
              <a:gd name="connsiteY22" fmla="*/ 1285776 h 2197256"/>
              <a:gd name="connsiteX23" fmla="*/ 52499 w 4800530"/>
              <a:gd name="connsiteY23" fmla="*/ 1482626 h 2197256"/>
              <a:gd name="connsiteX24" fmla="*/ 8049 w 4800530"/>
              <a:gd name="connsiteY24" fmla="*/ 1654076 h 2197256"/>
              <a:gd name="connsiteX25" fmla="*/ 119014 w 4800530"/>
              <a:gd name="connsiteY25" fmla="*/ 2013119 h 2197256"/>
              <a:gd name="connsiteX26" fmla="*/ 1081199 w 4800530"/>
              <a:gd name="connsiteY26" fmla="*/ 2117626 h 2197256"/>
              <a:gd name="connsiteX27" fmla="*/ 1627299 w 4800530"/>
              <a:gd name="connsiteY27" fmla="*/ 2193826 h 2197256"/>
              <a:gd name="connsiteX28" fmla="*/ 2294049 w 4800530"/>
              <a:gd name="connsiteY28" fmla="*/ 2003326 h 2197256"/>
              <a:gd name="connsiteX29" fmla="*/ 3213400 w 4800530"/>
              <a:gd name="connsiteY29" fmla="*/ 1857813 h 2197256"/>
              <a:gd name="connsiteX30" fmla="*/ 3592572 w 4800530"/>
              <a:gd name="connsiteY30" fmla="*/ 1813471 h 2197256"/>
              <a:gd name="connsiteX31" fmla="*/ 3892081 w 4800530"/>
              <a:gd name="connsiteY31" fmla="*/ 1746284 h 2197256"/>
              <a:gd name="connsiteX32" fmla="*/ 4446699 w 4800530"/>
              <a:gd name="connsiteY32" fmla="*/ 1723926 h 2197256"/>
              <a:gd name="connsiteX33" fmla="*/ 4725131 w 4800530"/>
              <a:gd name="connsiteY33" fmla="*/ 1707998 h 2197256"/>
              <a:gd name="connsiteX0" fmla="*/ 4760494 w 4835893"/>
              <a:gd name="connsiteY0" fmla="*/ 1707998 h 2197256"/>
              <a:gd name="connsiteX1" fmla="*/ 4818612 w 4835893"/>
              <a:gd name="connsiteY1" fmla="*/ 1628676 h 2197256"/>
              <a:gd name="connsiteX2" fmla="*/ 4653512 w 4835893"/>
              <a:gd name="connsiteY2" fmla="*/ 1495326 h 2197256"/>
              <a:gd name="connsiteX3" fmla="*/ 4586838 w 4835893"/>
              <a:gd name="connsiteY3" fmla="*/ 1465164 h 2197256"/>
              <a:gd name="connsiteX4" fmla="*/ 4502511 w 4835893"/>
              <a:gd name="connsiteY4" fmla="*/ 1369618 h 2197256"/>
              <a:gd name="connsiteX5" fmla="*/ 4269337 w 4835893"/>
              <a:gd name="connsiteY5" fmla="*/ 1227039 h 2197256"/>
              <a:gd name="connsiteX6" fmla="*/ 4159800 w 4835893"/>
              <a:gd name="connsiteY6" fmla="*/ 1007963 h 2197256"/>
              <a:gd name="connsiteX7" fmla="*/ 3980412 w 4835893"/>
              <a:gd name="connsiteY7" fmla="*/ 790476 h 2197256"/>
              <a:gd name="connsiteX8" fmla="*/ 3777212 w 4835893"/>
              <a:gd name="connsiteY8" fmla="*/ 669826 h 2197256"/>
              <a:gd name="connsiteX9" fmla="*/ 3402562 w 4835893"/>
              <a:gd name="connsiteY9" fmla="*/ 498376 h 2197256"/>
              <a:gd name="connsiteX10" fmla="*/ 3148562 w 4835893"/>
              <a:gd name="connsiteY10" fmla="*/ 403126 h 2197256"/>
              <a:gd name="connsiteX11" fmla="*/ 3012037 w 4835893"/>
              <a:gd name="connsiteY11" fmla="*/ 331688 h 2197256"/>
              <a:gd name="connsiteX12" fmla="*/ 2913612 w 4835893"/>
              <a:gd name="connsiteY12" fmla="*/ 257076 h 2197256"/>
              <a:gd name="connsiteX13" fmla="*/ 2788200 w 4835893"/>
              <a:gd name="connsiteY13" fmla="*/ 209451 h 2197256"/>
              <a:gd name="connsiteX14" fmla="*/ 2663703 w 4835893"/>
              <a:gd name="connsiteY14" fmla="*/ 188142 h 2197256"/>
              <a:gd name="connsiteX15" fmla="*/ 2515042 w 4835893"/>
              <a:gd name="connsiteY15" fmla="*/ 154132 h 2197256"/>
              <a:gd name="connsiteX16" fmla="*/ 2276164 w 4835893"/>
              <a:gd name="connsiteY16" fmla="*/ 951 h 2197256"/>
              <a:gd name="connsiteX17" fmla="*/ 1979195 w 4835893"/>
              <a:gd name="connsiteY17" fmla="*/ 94614 h 2197256"/>
              <a:gd name="connsiteX18" fmla="*/ 1775375 w 4835893"/>
              <a:gd name="connsiteY18" fmla="*/ 201514 h 2197256"/>
              <a:gd name="connsiteX19" fmla="*/ 1561062 w 4835893"/>
              <a:gd name="connsiteY19" fmla="*/ 250726 h 2197256"/>
              <a:gd name="connsiteX20" fmla="*/ 1332462 w 4835893"/>
              <a:gd name="connsiteY20" fmla="*/ 580926 h 2197256"/>
              <a:gd name="connsiteX21" fmla="*/ 1097512 w 4835893"/>
              <a:gd name="connsiteY21" fmla="*/ 828576 h 2197256"/>
              <a:gd name="connsiteX22" fmla="*/ 430762 w 4835893"/>
              <a:gd name="connsiteY22" fmla="*/ 1285776 h 2197256"/>
              <a:gd name="connsiteX23" fmla="*/ 87862 w 4835893"/>
              <a:gd name="connsiteY23" fmla="*/ 1482626 h 2197256"/>
              <a:gd name="connsiteX24" fmla="*/ 2514 w 4835893"/>
              <a:gd name="connsiteY24" fmla="*/ 1654076 h 2197256"/>
              <a:gd name="connsiteX25" fmla="*/ 154377 w 4835893"/>
              <a:gd name="connsiteY25" fmla="*/ 2013119 h 2197256"/>
              <a:gd name="connsiteX26" fmla="*/ 1116562 w 4835893"/>
              <a:gd name="connsiteY26" fmla="*/ 2117626 h 2197256"/>
              <a:gd name="connsiteX27" fmla="*/ 1662662 w 4835893"/>
              <a:gd name="connsiteY27" fmla="*/ 2193826 h 2197256"/>
              <a:gd name="connsiteX28" fmla="*/ 2329412 w 4835893"/>
              <a:gd name="connsiteY28" fmla="*/ 2003326 h 2197256"/>
              <a:gd name="connsiteX29" fmla="*/ 3248763 w 4835893"/>
              <a:gd name="connsiteY29" fmla="*/ 1857813 h 2197256"/>
              <a:gd name="connsiteX30" fmla="*/ 3627935 w 4835893"/>
              <a:gd name="connsiteY30" fmla="*/ 1813471 h 2197256"/>
              <a:gd name="connsiteX31" fmla="*/ 3927444 w 4835893"/>
              <a:gd name="connsiteY31" fmla="*/ 1746284 h 2197256"/>
              <a:gd name="connsiteX32" fmla="*/ 4482062 w 4835893"/>
              <a:gd name="connsiteY32" fmla="*/ 1723926 h 2197256"/>
              <a:gd name="connsiteX33" fmla="*/ 4760494 w 4835893"/>
              <a:gd name="connsiteY33" fmla="*/ 1707998 h 2197256"/>
              <a:gd name="connsiteX0" fmla="*/ 4761598 w 4836997"/>
              <a:gd name="connsiteY0" fmla="*/ 1707998 h 2197256"/>
              <a:gd name="connsiteX1" fmla="*/ 4819716 w 4836997"/>
              <a:gd name="connsiteY1" fmla="*/ 1628676 h 2197256"/>
              <a:gd name="connsiteX2" fmla="*/ 4654616 w 4836997"/>
              <a:gd name="connsiteY2" fmla="*/ 1495326 h 2197256"/>
              <a:gd name="connsiteX3" fmla="*/ 4587942 w 4836997"/>
              <a:gd name="connsiteY3" fmla="*/ 1465164 h 2197256"/>
              <a:gd name="connsiteX4" fmla="*/ 4503615 w 4836997"/>
              <a:gd name="connsiteY4" fmla="*/ 1369618 h 2197256"/>
              <a:gd name="connsiteX5" fmla="*/ 4270441 w 4836997"/>
              <a:gd name="connsiteY5" fmla="*/ 1227039 h 2197256"/>
              <a:gd name="connsiteX6" fmla="*/ 4160904 w 4836997"/>
              <a:gd name="connsiteY6" fmla="*/ 1007963 h 2197256"/>
              <a:gd name="connsiteX7" fmla="*/ 3981516 w 4836997"/>
              <a:gd name="connsiteY7" fmla="*/ 790476 h 2197256"/>
              <a:gd name="connsiteX8" fmla="*/ 3778316 w 4836997"/>
              <a:gd name="connsiteY8" fmla="*/ 669826 h 2197256"/>
              <a:gd name="connsiteX9" fmla="*/ 3403666 w 4836997"/>
              <a:gd name="connsiteY9" fmla="*/ 498376 h 2197256"/>
              <a:gd name="connsiteX10" fmla="*/ 3149666 w 4836997"/>
              <a:gd name="connsiteY10" fmla="*/ 403126 h 2197256"/>
              <a:gd name="connsiteX11" fmla="*/ 3013141 w 4836997"/>
              <a:gd name="connsiteY11" fmla="*/ 331688 h 2197256"/>
              <a:gd name="connsiteX12" fmla="*/ 2914716 w 4836997"/>
              <a:gd name="connsiteY12" fmla="*/ 257076 h 2197256"/>
              <a:gd name="connsiteX13" fmla="*/ 2789304 w 4836997"/>
              <a:gd name="connsiteY13" fmla="*/ 209451 h 2197256"/>
              <a:gd name="connsiteX14" fmla="*/ 2664807 w 4836997"/>
              <a:gd name="connsiteY14" fmla="*/ 188142 h 2197256"/>
              <a:gd name="connsiteX15" fmla="*/ 2516146 w 4836997"/>
              <a:gd name="connsiteY15" fmla="*/ 154132 h 2197256"/>
              <a:gd name="connsiteX16" fmla="*/ 2277268 w 4836997"/>
              <a:gd name="connsiteY16" fmla="*/ 951 h 2197256"/>
              <a:gd name="connsiteX17" fmla="*/ 1980299 w 4836997"/>
              <a:gd name="connsiteY17" fmla="*/ 94614 h 2197256"/>
              <a:gd name="connsiteX18" fmla="*/ 1776479 w 4836997"/>
              <a:gd name="connsiteY18" fmla="*/ 201514 h 2197256"/>
              <a:gd name="connsiteX19" fmla="*/ 1562166 w 4836997"/>
              <a:gd name="connsiteY19" fmla="*/ 250726 h 2197256"/>
              <a:gd name="connsiteX20" fmla="*/ 1333566 w 4836997"/>
              <a:gd name="connsiteY20" fmla="*/ 580926 h 2197256"/>
              <a:gd name="connsiteX21" fmla="*/ 1098616 w 4836997"/>
              <a:gd name="connsiteY21" fmla="*/ 828576 h 2197256"/>
              <a:gd name="connsiteX22" fmla="*/ 431866 w 4836997"/>
              <a:gd name="connsiteY22" fmla="*/ 1285776 h 2197256"/>
              <a:gd name="connsiteX23" fmla="*/ 80787 w 4836997"/>
              <a:gd name="connsiteY23" fmla="*/ 1437639 h 2197256"/>
              <a:gd name="connsiteX24" fmla="*/ 3618 w 4836997"/>
              <a:gd name="connsiteY24" fmla="*/ 1654076 h 2197256"/>
              <a:gd name="connsiteX25" fmla="*/ 155481 w 4836997"/>
              <a:gd name="connsiteY25" fmla="*/ 2013119 h 2197256"/>
              <a:gd name="connsiteX26" fmla="*/ 1117666 w 4836997"/>
              <a:gd name="connsiteY26" fmla="*/ 2117626 h 2197256"/>
              <a:gd name="connsiteX27" fmla="*/ 1663766 w 4836997"/>
              <a:gd name="connsiteY27" fmla="*/ 2193826 h 2197256"/>
              <a:gd name="connsiteX28" fmla="*/ 2330516 w 4836997"/>
              <a:gd name="connsiteY28" fmla="*/ 2003326 h 2197256"/>
              <a:gd name="connsiteX29" fmla="*/ 3249867 w 4836997"/>
              <a:gd name="connsiteY29" fmla="*/ 1857813 h 2197256"/>
              <a:gd name="connsiteX30" fmla="*/ 3629039 w 4836997"/>
              <a:gd name="connsiteY30" fmla="*/ 1813471 h 2197256"/>
              <a:gd name="connsiteX31" fmla="*/ 3928548 w 4836997"/>
              <a:gd name="connsiteY31" fmla="*/ 1746284 h 2197256"/>
              <a:gd name="connsiteX32" fmla="*/ 4483166 w 4836997"/>
              <a:gd name="connsiteY32" fmla="*/ 1723926 h 2197256"/>
              <a:gd name="connsiteX33" fmla="*/ 4761598 w 4836997"/>
              <a:gd name="connsiteY33" fmla="*/ 1707998 h 2197256"/>
              <a:gd name="connsiteX0" fmla="*/ 4804708 w 4880107"/>
              <a:gd name="connsiteY0" fmla="*/ 1707998 h 2197256"/>
              <a:gd name="connsiteX1" fmla="*/ 4862826 w 4880107"/>
              <a:gd name="connsiteY1" fmla="*/ 1628676 h 2197256"/>
              <a:gd name="connsiteX2" fmla="*/ 4697726 w 4880107"/>
              <a:gd name="connsiteY2" fmla="*/ 1495326 h 2197256"/>
              <a:gd name="connsiteX3" fmla="*/ 4631052 w 4880107"/>
              <a:gd name="connsiteY3" fmla="*/ 1465164 h 2197256"/>
              <a:gd name="connsiteX4" fmla="*/ 4546725 w 4880107"/>
              <a:gd name="connsiteY4" fmla="*/ 1369618 h 2197256"/>
              <a:gd name="connsiteX5" fmla="*/ 4313551 w 4880107"/>
              <a:gd name="connsiteY5" fmla="*/ 1227039 h 2197256"/>
              <a:gd name="connsiteX6" fmla="*/ 4204014 w 4880107"/>
              <a:gd name="connsiteY6" fmla="*/ 1007963 h 2197256"/>
              <a:gd name="connsiteX7" fmla="*/ 4024626 w 4880107"/>
              <a:gd name="connsiteY7" fmla="*/ 790476 h 2197256"/>
              <a:gd name="connsiteX8" fmla="*/ 3821426 w 4880107"/>
              <a:gd name="connsiteY8" fmla="*/ 669826 h 2197256"/>
              <a:gd name="connsiteX9" fmla="*/ 3446776 w 4880107"/>
              <a:gd name="connsiteY9" fmla="*/ 498376 h 2197256"/>
              <a:gd name="connsiteX10" fmla="*/ 3192776 w 4880107"/>
              <a:gd name="connsiteY10" fmla="*/ 403126 h 2197256"/>
              <a:gd name="connsiteX11" fmla="*/ 3056251 w 4880107"/>
              <a:gd name="connsiteY11" fmla="*/ 331688 h 2197256"/>
              <a:gd name="connsiteX12" fmla="*/ 2957826 w 4880107"/>
              <a:gd name="connsiteY12" fmla="*/ 257076 h 2197256"/>
              <a:gd name="connsiteX13" fmla="*/ 2832414 w 4880107"/>
              <a:gd name="connsiteY13" fmla="*/ 209451 h 2197256"/>
              <a:gd name="connsiteX14" fmla="*/ 2707917 w 4880107"/>
              <a:gd name="connsiteY14" fmla="*/ 188142 h 2197256"/>
              <a:gd name="connsiteX15" fmla="*/ 2559256 w 4880107"/>
              <a:gd name="connsiteY15" fmla="*/ 154132 h 2197256"/>
              <a:gd name="connsiteX16" fmla="*/ 2320378 w 4880107"/>
              <a:gd name="connsiteY16" fmla="*/ 951 h 2197256"/>
              <a:gd name="connsiteX17" fmla="*/ 2023409 w 4880107"/>
              <a:gd name="connsiteY17" fmla="*/ 94614 h 2197256"/>
              <a:gd name="connsiteX18" fmla="*/ 1819589 w 4880107"/>
              <a:gd name="connsiteY18" fmla="*/ 201514 h 2197256"/>
              <a:gd name="connsiteX19" fmla="*/ 1605276 w 4880107"/>
              <a:gd name="connsiteY19" fmla="*/ 250726 h 2197256"/>
              <a:gd name="connsiteX20" fmla="*/ 1376676 w 4880107"/>
              <a:gd name="connsiteY20" fmla="*/ 580926 h 2197256"/>
              <a:gd name="connsiteX21" fmla="*/ 1141726 w 4880107"/>
              <a:gd name="connsiteY21" fmla="*/ 828576 h 2197256"/>
              <a:gd name="connsiteX22" fmla="*/ 474976 w 4880107"/>
              <a:gd name="connsiteY22" fmla="*/ 1285776 h 2197256"/>
              <a:gd name="connsiteX23" fmla="*/ 123897 w 4880107"/>
              <a:gd name="connsiteY23" fmla="*/ 1437639 h 2197256"/>
              <a:gd name="connsiteX24" fmla="*/ 1740 w 4880107"/>
              <a:gd name="connsiteY24" fmla="*/ 1654076 h 2197256"/>
              <a:gd name="connsiteX25" fmla="*/ 198591 w 4880107"/>
              <a:gd name="connsiteY25" fmla="*/ 2013119 h 2197256"/>
              <a:gd name="connsiteX26" fmla="*/ 1160776 w 4880107"/>
              <a:gd name="connsiteY26" fmla="*/ 2117626 h 2197256"/>
              <a:gd name="connsiteX27" fmla="*/ 1706876 w 4880107"/>
              <a:gd name="connsiteY27" fmla="*/ 2193826 h 2197256"/>
              <a:gd name="connsiteX28" fmla="*/ 2373626 w 4880107"/>
              <a:gd name="connsiteY28" fmla="*/ 2003326 h 2197256"/>
              <a:gd name="connsiteX29" fmla="*/ 3292977 w 4880107"/>
              <a:gd name="connsiteY29" fmla="*/ 1857813 h 2197256"/>
              <a:gd name="connsiteX30" fmla="*/ 3672149 w 4880107"/>
              <a:gd name="connsiteY30" fmla="*/ 1813471 h 2197256"/>
              <a:gd name="connsiteX31" fmla="*/ 3971658 w 4880107"/>
              <a:gd name="connsiteY31" fmla="*/ 1746284 h 2197256"/>
              <a:gd name="connsiteX32" fmla="*/ 4526276 w 4880107"/>
              <a:gd name="connsiteY32" fmla="*/ 1723926 h 2197256"/>
              <a:gd name="connsiteX33" fmla="*/ 4804708 w 4880107"/>
              <a:gd name="connsiteY33" fmla="*/ 1707998 h 2197256"/>
              <a:gd name="connsiteX0" fmla="*/ 4853134 w 4928533"/>
              <a:gd name="connsiteY0" fmla="*/ 1707998 h 2197256"/>
              <a:gd name="connsiteX1" fmla="*/ 4911252 w 4928533"/>
              <a:gd name="connsiteY1" fmla="*/ 1628676 h 2197256"/>
              <a:gd name="connsiteX2" fmla="*/ 4746152 w 4928533"/>
              <a:gd name="connsiteY2" fmla="*/ 1495326 h 2197256"/>
              <a:gd name="connsiteX3" fmla="*/ 4679478 w 4928533"/>
              <a:gd name="connsiteY3" fmla="*/ 1465164 h 2197256"/>
              <a:gd name="connsiteX4" fmla="*/ 4595151 w 4928533"/>
              <a:gd name="connsiteY4" fmla="*/ 1369618 h 2197256"/>
              <a:gd name="connsiteX5" fmla="*/ 4361977 w 4928533"/>
              <a:gd name="connsiteY5" fmla="*/ 1227039 h 2197256"/>
              <a:gd name="connsiteX6" fmla="*/ 4252440 w 4928533"/>
              <a:gd name="connsiteY6" fmla="*/ 1007963 h 2197256"/>
              <a:gd name="connsiteX7" fmla="*/ 4073052 w 4928533"/>
              <a:gd name="connsiteY7" fmla="*/ 790476 h 2197256"/>
              <a:gd name="connsiteX8" fmla="*/ 3869852 w 4928533"/>
              <a:gd name="connsiteY8" fmla="*/ 669826 h 2197256"/>
              <a:gd name="connsiteX9" fmla="*/ 3495202 w 4928533"/>
              <a:gd name="connsiteY9" fmla="*/ 498376 h 2197256"/>
              <a:gd name="connsiteX10" fmla="*/ 3241202 w 4928533"/>
              <a:gd name="connsiteY10" fmla="*/ 403126 h 2197256"/>
              <a:gd name="connsiteX11" fmla="*/ 3104677 w 4928533"/>
              <a:gd name="connsiteY11" fmla="*/ 331688 h 2197256"/>
              <a:gd name="connsiteX12" fmla="*/ 3006252 w 4928533"/>
              <a:gd name="connsiteY12" fmla="*/ 257076 h 2197256"/>
              <a:gd name="connsiteX13" fmla="*/ 2880840 w 4928533"/>
              <a:gd name="connsiteY13" fmla="*/ 209451 h 2197256"/>
              <a:gd name="connsiteX14" fmla="*/ 2756343 w 4928533"/>
              <a:gd name="connsiteY14" fmla="*/ 188142 h 2197256"/>
              <a:gd name="connsiteX15" fmla="*/ 2607682 w 4928533"/>
              <a:gd name="connsiteY15" fmla="*/ 154132 h 2197256"/>
              <a:gd name="connsiteX16" fmla="*/ 2368804 w 4928533"/>
              <a:gd name="connsiteY16" fmla="*/ 951 h 2197256"/>
              <a:gd name="connsiteX17" fmla="*/ 2071835 w 4928533"/>
              <a:gd name="connsiteY17" fmla="*/ 94614 h 2197256"/>
              <a:gd name="connsiteX18" fmla="*/ 1868015 w 4928533"/>
              <a:gd name="connsiteY18" fmla="*/ 201514 h 2197256"/>
              <a:gd name="connsiteX19" fmla="*/ 1653702 w 4928533"/>
              <a:gd name="connsiteY19" fmla="*/ 250726 h 2197256"/>
              <a:gd name="connsiteX20" fmla="*/ 1425102 w 4928533"/>
              <a:gd name="connsiteY20" fmla="*/ 580926 h 2197256"/>
              <a:gd name="connsiteX21" fmla="*/ 1190152 w 4928533"/>
              <a:gd name="connsiteY21" fmla="*/ 828576 h 2197256"/>
              <a:gd name="connsiteX22" fmla="*/ 523402 w 4928533"/>
              <a:gd name="connsiteY22" fmla="*/ 1285776 h 2197256"/>
              <a:gd name="connsiteX23" fmla="*/ 172323 w 4928533"/>
              <a:gd name="connsiteY23" fmla="*/ 1437639 h 2197256"/>
              <a:gd name="connsiteX24" fmla="*/ 1088 w 4928533"/>
              <a:gd name="connsiteY24" fmla="*/ 1649986 h 2197256"/>
              <a:gd name="connsiteX25" fmla="*/ 247017 w 4928533"/>
              <a:gd name="connsiteY25" fmla="*/ 2013119 h 2197256"/>
              <a:gd name="connsiteX26" fmla="*/ 1209202 w 4928533"/>
              <a:gd name="connsiteY26" fmla="*/ 2117626 h 2197256"/>
              <a:gd name="connsiteX27" fmla="*/ 1755302 w 4928533"/>
              <a:gd name="connsiteY27" fmla="*/ 2193826 h 2197256"/>
              <a:gd name="connsiteX28" fmla="*/ 2422052 w 4928533"/>
              <a:gd name="connsiteY28" fmla="*/ 2003326 h 2197256"/>
              <a:gd name="connsiteX29" fmla="*/ 3341403 w 4928533"/>
              <a:gd name="connsiteY29" fmla="*/ 1857813 h 2197256"/>
              <a:gd name="connsiteX30" fmla="*/ 3720575 w 4928533"/>
              <a:gd name="connsiteY30" fmla="*/ 1813471 h 2197256"/>
              <a:gd name="connsiteX31" fmla="*/ 4020084 w 4928533"/>
              <a:gd name="connsiteY31" fmla="*/ 1746284 h 2197256"/>
              <a:gd name="connsiteX32" fmla="*/ 4574702 w 4928533"/>
              <a:gd name="connsiteY32" fmla="*/ 1723926 h 2197256"/>
              <a:gd name="connsiteX33" fmla="*/ 4853134 w 4928533"/>
              <a:gd name="connsiteY33" fmla="*/ 1707998 h 2197256"/>
              <a:gd name="connsiteX0" fmla="*/ 4853134 w 4928533"/>
              <a:gd name="connsiteY0" fmla="*/ 1707998 h 2201691"/>
              <a:gd name="connsiteX1" fmla="*/ 4911252 w 4928533"/>
              <a:gd name="connsiteY1" fmla="*/ 1628676 h 2201691"/>
              <a:gd name="connsiteX2" fmla="*/ 4746152 w 4928533"/>
              <a:gd name="connsiteY2" fmla="*/ 1495326 h 2201691"/>
              <a:gd name="connsiteX3" fmla="*/ 4679478 w 4928533"/>
              <a:gd name="connsiteY3" fmla="*/ 1465164 h 2201691"/>
              <a:gd name="connsiteX4" fmla="*/ 4595151 w 4928533"/>
              <a:gd name="connsiteY4" fmla="*/ 1369618 h 2201691"/>
              <a:gd name="connsiteX5" fmla="*/ 4361977 w 4928533"/>
              <a:gd name="connsiteY5" fmla="*/ 1227039 h 2201691"/>
              <a:gd name="connsiteX6" fmla="*/ 4252440 w 4928533"/>
              <a:gd name="connsiteY6" fmla="*/ 1007963 h 2201691"/>
              <a:gd name="connsiteX7" fmla="*/ 4073052 w 4928533"/>
              <a:gd name="connsiteY7" fmla="*/ 790476 h 2201691"/>
              <a:gd name="connsiteX8" fmla="*/ 3869852 w 4928533"/>
              <a:gd name="connsiteY8" fmla="*/ 669826 h 2201691"/>
              <a:gd name="connsiteX9" fmla="*/ 3495202 w 4928533"/>
              <a:gd name="connsiteY9" fmla="*/ 498376 h 2201691"/>
              <a:gd name="connsiteX10" fmla="*/ 3241202 w 4928533"/>
              <a:gd name="connsiteY10" fmla="*/ 403126 h 2201691"/>
              <a:gd name="connsiteX11" fmla="*/ 3104677 w 4928533"/>
              <a:gd name="connsiteY11" fmla="*/ 331688 h 2201691"/>
              <a:gd name="connsiteX12" fmla="*/ 3006252 w 4928533"/>
              <a:gd name="connsiteY12" fmla="*/ 257076 h 2201691"/>
              <a:gd name="connsiteX13" fmla="*/ 2880840 w 4928533"/>
              <a:gd name="connsiteY13" fmla="*/ 209451 h 2201691"/>
              <a:gd name="connsiteX14" fmla="*/ 2756343 w 4928533"/>
              <a:gd name="connsiteY14" fmla="*/ 188142 h 2201691"/>
              <a:gd name="connsiteX15" fmla="*/ 2607682 w 4928533"/>
              <a:gd name="connsiteY15" fmla="*/ 154132 h 2201691"/>
              <a:gd name="connsiteX16" fmla="*/ 2368804 w 4928533"/>
              <a:gd name="connsiteY16" fmla="*/ 951 h 2201691"/>
              <a:gd name="connsiteX17" fmla="*/ 2071835 w 4928533"/>
              <a:gd name="connsiteY17" fmla="*/ 94614 h 2201691"/>
              <a:gd name="connsiteX18" fmla="*/ 1868015 w 4928533"/>
              <a:gd name="connsiteY18" fmla="*/ 201514 h 2201691"/>
              <a:gd name="connsiteX19" fmla="*/ 1653702 w 4928533"/>
              <a:gd name="connsiteY19" fmla="*/ 250726 h 2201691"/>
              <a:gd name="connsiteX20" fmla="*/ 1425102 w 4928533"/>
              <a:gd name="connsiteY20" fmla="*/ 580926 h 2201691"/>
              <a:gd name="connsiteX21" fmla="*/ 1190152 w 4928533"/>
              <a:gd name="connsiteY21" fmla="*/ 828576 h 2201691"/>
              <a:gd name="connsiteX22" fmla="*/ 523402 w 4928533"/>
              <a:gd name="connsiteY22" fmla="*/ 1285776 h 2201691"/>
              <a:gd name="connsiteX23" fmla="*/ 172323 w 4928533"/>
              <a:gd name="connsiteY23" fmla="*/ 1437639 h 2201691"/>
              <a:gd name="connsiteX24" fmla="*/ 1088 w 4928533"/>
              <a:gd name="connsiteY24" fmla="*/ 1649986 h 2201691"/>
              <a:gd name="connsiteX25" fmla="*/ 247017 w 4928533"/>
              <a:gd name="connsiteY25" fmla="*/ 2013119 h 2201691"/>
              <a:gd name="connsiteX26" fmla="*/ 1201022 w 4928533"/>
              <a:gd name="connsiteY26" fmla="*/ 2150345 h 2201691"/>
              <a:gd name="connsiteX27" fmla="*/ 1755302 w 4928533"/>
              <a:gd name="connsiteY27" fmla="*/ 2193826 h 2201691"/>
              <a:gd name="connsiteX28" fmla="*/ 2422052 w 4928533"/>
              <a:gd name="connsiteY28" fmla="*/ 2003326 h 2201691"/>
              <a:gd name="connsiteX29" fmla="*/ 3341403 w 4928533"/>
              <a:gd name="connsiteY29" fmla="*/ 1857813 h 2201691"/>
              <a:gd name="connsiteX30" fmla="*/ 3720575 w 4928533"/>
              <a:gd name="connsiteY30" fmla="*/ 1813471 h 2201691"/>
              <a:gd name="connsiteX31" fmla="*/ 4020084 w 4928533"/>
              <a:gd name="connsiteY31" fmla="*/ 1746284 h 2201691"/>
              <a:gd name="connsiteX32" fmla="*/ 4574702 w 4928533"/>
              <a:gd name="connsiteY32" fmla="*/ 1723926 h 2201691"/>
              <a:gd name="connsiteX33" fmla="*/ 4853134 w 4928533"/>
              <a:gd name="connsiteY33" fmla="*/ 1707998 h 2201691"/>
              <a:gd name="connsiteX0" fmla="*/ 4853134 w 4928533"/>
              <a:gd name="connsiteY0" fmla="*/ 1707998 h 2201691"/>
              <a:gd name="connsiteX1" fmla="*/ 4911252 w 4928533"/>
              <a:gd name="connsiteY1" fmla="*/ 1628676 h 2201691"/>
              <a:gd name="connsiteX2" fmla="*/ 4746152 w 4928533"/>
              <a:gd name="connsiteY2" fmla="*/ 1495326 h 2201691"/>
              <a:gd name="connsiteX3" fmla="*/ 4679478 w 4928533"/>
              <a:gd name="connsiteY3" fmla="*/ 1465164 h 2201691"/>
              <a:gd name="connsiteX4" fmla="*/ 4595151 w 4928533"/>
              <a:gd name="connsiteY4" fmla="*/ 1369618 h 2201691"/>
              <a:gd name="connsiteX5" fmla="*/ 4361977 w 4928533"/>
              <a:gd name="connsiteY5" fmla="*/ 1227039 h 2201691"/>
              <a:gd name="connsiteX6" fmla="*/ 4252440 w 4928533"/>
              <a:gd name="connsiteY6" fmla="*/ 1007963 h 2201691"/>
              <a:gd name="connsiteX7" fmla="*/ 4073052 w 4928533"/>
              <a:gd name="connsiteY7" fmla="*/ 790476 h 2201691"/>
              <a:gd name="connsiteX8" fmla="*/ 3869852 w 4928533"/>
              <a:gd name="connsiteY8" fmla="*/ 669826 h 2201691"/>
              <a:gd name="connsiteX9" fmla="*/ 3495202 w 4928533"/>
              <a:gd name="connsiteY9" fmla="*/ 498376 h 2201691"/>
              <a:gd name="connsiteX10" fmla="*/ 3241202 w 4928533"/>
              <a:gd name="connsiteY10" fmla="*/ 403126 h 2201691"/>
              <a:gd name="connsiteX11" fmla="*/ 3104677 w 4928533"/>
              <a:gd name="connsiteY11" fmla="*/ 331688 h 2201691"/>
              <a:gd name="connsiteX12" fmla="*/ 3006252 w 4928533"/>
              <a:gd name="connsiteY12" fmla="*/ 257076 h 2201691"/>
              <a:gd name="connsiteX13" fmla="*/ 2880840 w 4928533"/>
              <a:gd name="connsiteY13" fmla="*/ 209451 h 2201691"/>
              <a:gd name="connsiteX14" fmla="*/ 2756343 w 4928533"/>
              <a:gd name="connsiteY14" fmla="*/ 188142 h 2201691"/>
              <a:gd name="connsiteX15" fmla="*/ 2607682 w 4928533"/>
              <a:gd name="connsiteY15" fmla="*/ 154132 h 2201691"/>
              <a:gd name="connsiteX16" fmla="*/ 2368804 w 4928533"/>
              <a:gd name="connsiteY16" fmla="*/ 951 h 2201691"/>
              <a:gd name="connsiteX17" fmla="*/ 2071835 w 4928533"/>
              <a:gd name="connsiteY17" fmla="*/ 94614 h 2201691"/>
              <a:gd name="connsiteX18" fmla="*/ 1868015 w 4928533"/>
              <a:gd name="connsiteY18" fmla="*/ 201514 h 2201691"/>
              <a:gd name="connsiteX19" fmla="*/ 1653702 w 4928533"/>
              <a:gd name="connsiteY19" fmla="*/ 250726 h 2201691"/>
              <a:gd name="connsiteX20" fmla="*/ 1326946 w 4928533"/>
              <a:gd name="connsiteY20" fmla="*/ 580926 h 2201691"/>
              <a:gd name="connsiteX21" fmla="*/ 1190152 w 4928533"/>
              <a:gd name="connsiteY21" fmla="*/ 828576 h 2201691"/>
              <a:gd name="connsiteX22" fmla="*/ 523402 w 4928533"/>
              <a:gd name="connsiteY22" fmla="*/ 1285776 h 2201691"/>
              <a:gd name="connsiteX23" fmla="*/ 172323 w 4928533"/>
              <a:gd name="connsiteY23" fmla="*/ 1437639 h 2201691"/>
              <a:gd name="connsiteX24" fmla="*/ 1088 w 4928533"/>
              <a:gd name="connsiteY24" fmla="*/ 1649986 h 2201691"/>
              <a:gd name="connsiteX25" fmla="*/ 247017 w 4928533"/>
              <a:gd name="connsiteY25" fmla="*/ 2013119 h 2201691"/>
              <a:gd name="connsiteX26" fmla="*/ 1201022 w 4928533"/>
              <a:gd name="connsiteY26" fmla="*/ 2150345 h 2201691"/>
              <a:gd name="connsiteX27" fmla="*/ 1755302 w 4928533"/>
              <a:gd name="connsiteY27" fmla="*/ 2193826 h 2201691"/>
              <a:gd name="connsiteX28" fmla="*/ 2422052 w 4928533"/>
              <a:gd name="connsiteY28" fmla="*/ 2003326 h 2201691"/>
              <a:gd name="connsiteX29" fmla="*/ 3341403 w 4928533"/>
              <a:gd name="connsiteY29" fmla="*/ 1857813 h 2201691"/>
              <a:gd name="connsiteX30" fmla="*/ 3720575 w 4928533"/>
              <a:gd name="connsiteY30" fmla="*/ 1813471 h 2201691"/>
              <a:gd name="connsiteX31" fmla="*/ 4020084 w 4928533"/>
              <a:gd name="connsiteY31" fmla="*/ 1746284 h 2201691"/>
              <a:gd name="connsiteX32" fmla="*/ 4574702 w 4928533"/>
              <a:gd name="connsiteY32" fmla="*/ 1723926 h 2201691"/>
              <a:gd name="connsiteX33" fmla="*/ 4853134 w 4928533"/>
              <a:gd name="connsiteY33" fmla="*/ 1707998 h 2201691"/>
              <a:gd name="connsiteX0" fmla="*/ 4853134 w 4928533"/>
              <a:gd name="connsiteY0" fmla="*/ 1707998 h 2201691"/>
              <a:gd name="connsiteX1" fmla="*/ 4911252 w 4928533"/>
              <a:gd name="connsiteY1" fmla="*/ 1628676 h 2201691"/>
              <a:gd name="connsiteX2" fmla="*/ 4746152 w 4928533"/>
              <a:gd name="connsiteY2" fmla="*/ 1495326 h 2201691"/>
              <a:gd name="connsiteX3" fmla="*/ 4679478 w 4928533"/>
              <a:gd name="connsiteY3" fmla="*/ 1465164 h 2201691"/>
              <a:gd name="connsiteX4" fmla="*/ 4595151 w 4928533"/>
              <a:gd name="connsiteY4" fmla="*/ 1369618 h 2201691"/>
              <a:gd name="connsiteX5" fmla="*/ 4361977 w 4928533"/>
              <a:gd name="connsiteY5" fmla="*/ 1227039 h 2201691"/>
              <a:gd name="connsiteX6" fmla="*/ 4252440 w 4928533"/>
              <a:gd name="connsiteY6" fmla="*/ 1007963 h 2201691"/>
              <a:gd name="connsiteX7" fmla="*/ 4073052 w 4928533"/>
              <a:gd name="connsiteY7" fmla="*/ 790476 h 2201691"/>
              <a:gd name="connsiteX8" fmla="*/ 3869852 w 4928533"/>
              <a:gd name="connsiteY8" fmla="*/ 669826 h 2201691"/>
              <a:gd name="connsiteX9" fmla="*/ 3495202 w 4928533"/>
              <a:gd name="connsiteY9" fmla="*/ 498376 h 2201691"/>
              <a:gd name="connsiteX10" fmla="*/ 3241202 w 4928533"/>
              <a:gd name="connsiteY10" fmla="*/ 403126 h 2201691"/>
              <a:gd name="connsiteX11" fmla="*/ 3104677 w 4928533"/>
              <a:gd name="connsiteY11" fmla="*/ 331688 h 2201691"/>
              <a:gd name="connsiteX12" fmla="*/ 3006252 w 4928533"/>
              <a:gd name="connsiteY12" fmla="*/ 257076 h 2201691"/>
              <a:gd name="connsiteX13" fmla="*/ 2880840 w 4928533"/>
              <a:gd name="connsiteY13" fmla="*/ 209451 h 2201691"/>
              <a:gd name="connsiteX14" fmla="*/ 2756343 w 4928533"/>
              <a:gd name="connsiteY14" fmla="*/ 188142 h 2201691"/>
              <a:gd name="connsiteX15" fmla="*/ 2607682 w 4928533"/>
              <a:gd name="connsiteY15" fmla="*/ 154132 h 2201691"/>
              <a:gd name="connsiteX16" fmla="*/ 2368804 w 4928533"/>
              <a:gd name="connsiteY16" fmla="*/ 951 h 2201691"/>
              <a:gd name="connsiteX17" fmla="*/ 2071835 w 4928533"/>
              <a:gd name="connsiteY17" fmla="*/ 94614 h 2201691"/>
              <a:gd name="connsiteX18" fmla="*/ 1868015 w 4928533"/>
              <a:gd name="connsiteY18" fmla="*/ 201514 h 2201691"/>
              <a:gd name="connsiteX19" fmla="*/ 1539187 w 4928533"/>
              <a:gd name="connsiteY19" fmla="*/ 258905 h 2201691"/>
              <a:gd name="connsiteX20" fmla="*/ 1326946 w 4928533"/>
              <a:gd name="connsiteY20" fmla="*/ 580926 h 2201691"/>
              <a:gd name="connsiteX21" fmla="*/ 1190152 w 4928533"/>
              <a:gd name="connsiteY21" fmla="*/ 828576 h 2201691"/>
              <a:gd name="connsiteX22" fmla="*/ 523402 w 4928533"/>
              <a:gd name="connsiteY22" fmla="*/ 1285776 h 2201691"/>
              <a:gd name="connsiteX23" fmla="*/ 172323 w 4928533"/>
              <a:gd name="connsiteY23" fmla="*/ 1437639 h 2201691"/>
              <a:gd name="connsiteX24" fmla="*/ 1088 w 4928533"/>
              <a:gd name="connsiteY24" fmla="*/ 1649986 h 2201691"/>
              <a:gd name="connsiteX25" fmla="*/ 247017 w 4928533"/>
              <a:gd name="connsiteY25" fmla="*/ 2013119 h 2201691"/>
              <a:gd name="connsiteX26" fmla="*/ 1201022 w 4928533"/>
              <a:gd name="connsiteY26" fmla="*/ 2150345 h 2201691"/>
              <a:gd name="connsiteX27" fmla="*/ 1755302 w 4928533"/>
              <a:gd name="connsiteY27" fmla="*/ 2193826 h 2201691"/>
              <a:gd name="connsiteX28" fmla="*/ 2422052 w 4928533"/>
              <a:gd name="connsiteY28" fmla="*/ 2003326 h 2201691"/>
              <a:gd name="connsiteX29" fmla="*/ 3341403 w 4928533"/>
              <a:gd name="connsiteY29" fmla="*/ 1857813 h 2201691"/>
              <a:gd name="connsiteX30" fmla="*/ 3720575 w 4928533"/>
              <a:gd name="connsiteY30" fmla="*/ 1813471 h 2201691"/>
              <a:gd name="connsiteX31" fmla="*/ 4020084 w 4928533"/>
              <a:gd name="connsiteY31" fmla="*/ 1746284 h 2201691"/>
              <a:gd name="connsiteX32" fmla="*/ 4574702 w 4928533"/>
              <a:gd name="connsiteY32" fmla="*/ 1723926 h 2201691"/>
              <a:gd name="connsiteX33" fmla="*/ 4853134 w 4928533"/>
              <a:gd name="connsiteY33" fmla="*/ 1707998 h 2201691"/>
              <a:gd name="connsiteX0" fmla="*/ 4853134 w 4928533"/>
              <a:gd name="connsiteY0" fmla="*/ 1707998 h 2201691"/>
              <a:gd name="connsiteX1" fmla="*/ 4911252 w 4928533"/>
              <a:gd name="connsiteY1" fmla="*/ 1628676 h 2201691"/>
              <a:gd name="connsiteX2" fmla="*/ 4746152 w 4928533"/>
              <a:gd name="connsiteY2" fmla="*/ 1495326 h 2201691"/>
              <a:gd name="connsiteX3" fmla="*/ 4679478 w 4928533"/>
              <a:gd name="connsiteY3" fmla="*/ 1465164 h 2201691"/>
              <a:gd name="connsiteX4" fmla="*/ 4595151 w 4928533"/>
              <a:gd name="connsiteY4" fmla="*/ 1369618 h 2201691"/>
              <a:gd name="connsiteX5" fmla="*/ 4361977 w 4928533"/>
              <a:gd name="connsiteY5" fmla="*/ 1227039 h 2201691"/>
              <a:gd name="connsiteX6" fmla="*/ 4252440 w 4928533"/>
              <a:gd name="connsiteY6" fmla="*/ 1007963 h 2201691"/>
              <a:gd name="connsiteX7" fmla="*/ 4073052 w 4928533"/>
              <a:gd name="connsiteY7" fmla="*/ 790476 h 2201691"/>
              <a:gd name="connsiteX8" fmla="*/ 3869852 w 4928533"/>
              <a:gd name="connsiteY8" fmla="*/ 669826 h 2201691"/>
              <a:gd name="connsiteX9" fmla="*/ 3495202 w 4928533"/>
              <a:gd name="connsiteY9" fmla="*/ 498376 h 2201691"/>
              <a:gd name="connsiteX10" fmla="*/ 3241202 w 4928533"/>
              <a:gd name="connsiteY10" fmla="*/ 403126 h 2201691"/>
              <a:gd name="connsiteX11" fmla="*/ 3104677 w 4928533"/>
              <a:gd name="connsiteY11" fmla="*/ 331688 h 2201691"/>
              <a:gd name="connsiteX12" fmla="*/ 3006252 w 4928533"/>
              <a:gd name="connsiteY12" fmla="*/ 257076 h 2201691"/>
              <a:gd name="connsiteX13" fmla="*/ 2880840 w 4928533"/>
              <a:gd name="connsiteY13" fmla="*/ 209451 h 2201691"/>
              <a:gd name="connsiteX14" fmla="*/ 2756343 w 4928533"/>
              <a:gd name="connsiteY14" fmla="*/ 188142 h 2201691"/>
              <a:gd name="connsiteX15" fmla="*/ 2607682 w 4928533"/>
              <a:gd name="connsiteY15" fmla="*/ 154132 h 2201691"/>
              <a:gd name="connsiteX16" fmla="*/ 2368804 w 4928533"/>
              <a:gd name="connsiteY16" fmla="*/ 951 h 2201691"/>
              <a:gd name="connsiteX17" fmla="*/ 2071835 w 4928533"/>
              <a:gd name="connsiteY17" fmla="*/ 94614 h 2201691"/>
              <a:gd name="connsiteX18" fmla="*/ 1868015 w 4928533"/>
              <a:gd name="connsiteY18" fmla="*/ 201514 h 2201691"/>
              <a:gd name="connsiteX19" fmla="*/ 1620983 w 4928533"/>
              <a:gd name="connsiteY19" fmla="*/ 295714 h 2201691"/>
              <a:gd name="connsiteX20" fmla="*/ 1326946 w 4928533"/>
              <a:gd name="connsiteY20" fmla="*/ 580926 h 2201691"/>
              <a:gd name="connsiteX21" fmla="*/ 1190152 w 4928533"/>
              <a:gd name="connsiteY21" fmla="*/ 828576 h 2201691"/>
              <a:gd name="connsiteX22" fmla="*/ 523402 w 4928533"/>
              <a:gd name="connsiteY22" fmla="*/ 1285776 h 2201691"/>
              <a:gd name="connsiteX23" fmla="*/ 172323 w 4928533"/>
              <a:gd name="connsiteY23" fmla="*/ 1437639 h 2201691"/>
              <a:gd name="connsiteX24" fmla="*/ 1088 w 4928533"/>
              <a:gd name="connsiteY24" fmla="*/ 1649986 h 2201691"/>
              <a:gd name="connsiteX25" fmla="*/ 247017 w 4928533"/>
              <a:gd name="connsiteY25" fmla="*/ 2013119 h 2201691"/>
              <a:gd name="connsiteX26" fmla="*/ 1201022 w 4928533"/>
              <a:gd name="connsiteY26" fmla="*/ 2150345 h 2201691"/>
              <a:gd name="connsiteX27" fmla="*/ 1755302 w 4928533"/>
              <a:gd name="connsiteY27" fmla="*/ 2193826 h 2201691"/>
              <a:gd name="connsiteX28" fmla="*/ 2422052 w 4928533"/>
              <a:gd name="connsiteY28" fmla="*/ 2003326 h 2201691"/>
              <a:gd name="connsiteX29" fmla="*/ 3341403 w 4928533"/>
              <a:gd name="connsiteY29" fmla="*/ 1857813 h 2201691"/>
              <a:gd name="connsiteX30" fmla="*/ 3720575 w 4928533"/>
              <a:gd name="connsiteY30" fmla="*/ 1813471 h 2201691"/>
              <a:gd name="connsiteX31" fmla="*/ 4020084 w 4928533"/>
              <a:gd name="connsiteY31" fmla="*/ 1746284 h 2201691"/>
              <a:gd name="connsiteX32" fmla="*/ 4574702 w 4928533"/>
              <a:gd name="connsiteY32" fmla="*/ 1723926 h 2201691"/>
              <a:gd name="connsiteX33" fmla="*/ 4853134 w 4928533"/>
              <a:gd name="connsiteY33" fmla="*/ 1707998 h 2201691"/>
              <a:gd name="connsiteX0" fmla="*/ 4853134 w 4928533"/>
              <a:gd name="connsiteY0" fmla="*/ 1707998 h 2201691"/>
              <a:gd name="connsiteX1" fmla="*/ 4911252 w 4928533"/>
              <a:gd name="connsiteY1" fmla="*/ 1628676 h 2201691"/>
              <a:gd name="connsiteX2" fmla="*/ 4746152 w 4928533"/>
              <a:gd name="connsiteY2" fmla="*/ 1495326 h 2201691"/>
              <a:gd name="connsiteX3" fmla="*/ 4679478 w 4928533"/>
              <a:gd name="connsiteY3" fmla="*/ 1465164 h 2201691"/>
              <a:gd name="connsiteX4" fmla="*/ 4595151 w 4928533"/>
              <a:gd name="connsiteY4" fmla="*/ 1369618 h 2201691"/>
              <a:gd name="connsiteX5" fmla="*/ 4361977 w 4928533"/>
              <a:gd name="connsiteY5" fmla="*/ 1227039 h 2201691"/>
              <a:gd name="connsiteX6" fmla="*/ 4252440 w 4928533"/>
              <a:gd name="connsiteY6" fmla="*/ 1007963 h 2201691"/>
              <a:gd name="connsiteX7" fmla="*/ 4073052 w 4928533"/>
              <a:gd name="connsiteY7" fmla="*/ 790476 h 2201691"/>
              <a:gd name="connsiteX8" fmla="*/ 3869852 w 4928533"/>
              <a:gd name="connsiteY8" fmla="*/ 669826 h 2201691"/>
              <a:gd name="connsiteX9" fmla="*/ 3495202 w 4928533"/>
              <a:gd name="connsiteY9" fmla="*/ 498376 h 2201691"/>
              <a:gd name="connsiteX10" fmla="*/ 3241202 w 4928533"/>
              <a:gd name="connsiteY10" fmla="*/ 403126 h 2201691"/>
              <a:gd name="connsiteX11" fmla="*/ 3104677 w 4928533"/>
              <a:gd name="connsiteY11" fmla="*/ 331688 h 2201691"/>
              <a:gd name="connsiteX12" fmla="*/ 3006252 w 4928533"/>
              <a:gd name="connsiteY12" fmla="*/ 257076 h 2201691"/>
              <a:gd name="connsiteX13" fmla="*/ 2880840 w 4928533"/>
              <a:gd name="connsiteY13" fmla="*/ 209451 h 2201691"/>
              <a:gd name="connsiteX14" fmla="*/ 2756343 w 4928533"/>
              <a:gd name="connsiteY14" fmla="*/ 188142 h 2201691"/>
              <a:gd name="connsiteX15" fmla="*/ 2607682 w 4928533"/>
              <a:gd name="connsiteY15" fmla="*/ 154132 h 2201691"/>
              <a:gd name="connsiteX16" fmla="*/ 2368804 w 4928533"/>
              <a:gd name="connsiteY16" fmla="*/ 951 h 2201691"/>
              <a:gd name="connsiteX17" fmla="*/ 2071835 w 4928533"/>
              <a:gd name="connsiteY17" fmla="*/ 94614 h 2201691"/>
              <a:gd name="connsiteX18" fmla="*/ 1868015 w 4928533"/>
              <a:gd name="connsiteY18" fmla="*/ 201514 h 2201691"/>
              <a:gd name="connsiteX19" fmla="*/ 1620983 w 4928533"/>
              <a:gd name="connsiteY19" fmla="*/ 295714 h 2201691"/>
              <a:gd name="connsiteX20" fmla="*/ 1326946 w 4928533"/>
              <a:gd name="connsiteY20" fmla="*/ 580926 h 2201691"/>
              <a:gd name="connsiteX21" fmla="*/ 1190152 w 4928533"/>
              <a:gd name="connsiteY21" fmla="*/ 828576 h 2201691"/>
              <a:gd name="connsiteX22" fmla="*/ 523402 w 4928533"/>
              <a:gd name="connsiteY22" fmla="*/ 1285776 h 2201691"/>
              <a:gd name="connsiteX23" fmla="*/ 172323 w 4928533"/>
              <a:gd name="connsiteY23" fmla="*/ 1437639 h 2201691"/>
              <a:gd name="connsiteX24" fmla="*/ 1088 w 4928533"/>
              <a:gd name="connsiteY24" fmla="*/ 1649986 h 2201691"/>
              <a:gd name="connsiteX25" fmla="*/ 247017 w 4928533"/>
              <a:gd name="connsiteY25" fmla="*/ 2013119 h 2201691"/>
              <a:gd name="connsiteX26" fmla="*/ 1201022 w 4928533"/>
              <a:gd name="connsiteY26" fmla="*/ 2150345 h 2201691"/>
              <a:gd name="connsiteX27" fmla="*/ 1755302 w 4928533"/>
              <a:gd name="connsiteY27" fmla="*/ 2193826 h 2201691"/>
              <a:gd name="connsiteX28" fmla="*/ 2422052 w 4928533"/>
              <a:gd name="connsiteY28" fmla="*/ 2003326 h 2201691"/>
              <a:gd name="connsiteX29" fmla="*/ 3341403 w 4928533"/>
              <a:gd name="connsiteY29" fmla="*/ 1857813 h 2201691"/>
              <a:gd name="connsiteX30" fmla="*/ 3720575 w 4928533"/>
              <a:gd name="connsiteY30" fmla="*/ 1813471 h 2201691"/>
              <a:gd name="connsiteX31" fmla="*/ 4020084 w 4928533"/>
              <a:gd name="connsiteY31" fmla="*/ 1746284 h 2201691"/>
              <a:gd name="connsiteX32" fmla="*/ 4574702 w 4928533"/>
              <a:gd name="connsiteY32" fmla="*/ 1723926 h 2201691"/>
              <a:gd name="connsiteX33" fmla="*/ 4853134 w 4928533"/>
              <a:gd name="connsiteY33" fmla="*/ 1707998 h 22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928533" h="2201691">
                <a:moveTo>
                  <a:pt x="4853134" y="1707998"/>
                </a:moveTo>
                <a:cubicBezTo>
                  <a:pt x="4956885" y="1657772"/>
                  <a:pt x="4929082" y="1664121"/>
                  <a:pt x="4911252" y="1628676"/>
                </a:cubicBezTo>
                <a:cubicBezTo>
                  <a:pt x="4893422" y="1593231"/>
                  <a:pt x="4784781" y="1522578"/>
                  <a:pt x="4746152" y="1495326"/>
                </a:cubicBezTo>
                <a:cubicBezTo>
                  <a:pt x="4707523" y="1468074"/>
                  <a:pt x="4708053" y="1479981"/>
                  <a:pt x="4679478" y="1465164"/>
                </a:cubicBezTo>
                <a:cubicBezTo>
                  <a:pt x="4650903" y="1450347"/>
                  <a:pt x="4648068" y="1409305"/>
                  <a:pt x="4595151" y="1369618"/>
                </a:cubicBezTo>
                <a:cubicBezTo>
                  <a:pt x="4542234" y="1329931"/>
                  <a:pt x="4419095" y="1287315"/>
                  <a:pt x="4361977" y="1227039"/>
                </a:cubicBezTo>
                <a:cubicBezTo>
                  <a:pt x="4304859" y="1166763"/>
                  <a:pt x="4300594" y="1080724"/>
                  <a:pt x="4252440" y="1007963"/>
                </a:cubicBezTo>
                <a:cubicBezTo>
                  <a:pt x="4204286" y="935203"/>
                  <a:pt x="4136817" y="846832"/>
                  <a:pt x="4073052" y="790476"/>
                </a:cubicBezTo>
                <a:cubicBezTo>
                  <a:pt x="4009287" y="734120"/>
                  <a:pt x="3966160" y="718509"/>
                  <a:pt x="3869852" y="669826"/>
                </a:cubicBezTo>
                <a:cubicBezTo>
                  <a:pt x="3773544" y="621143"/>
                  <a:pt x="3599977" y="542826"/>
                  <a:pt x="3495202" y="498376"/>
                </a:cubicBezTo>
                <a:cubicBezTo>
                  <a:pt x="3390427" y="453926"/>
                  <a:pt x="3306290" y="430907"/>
                  <a:pt x="3241202" y="403126"/>
                </a:cubicBezTo>
                <a:cubicBezTo>
                  <a:pt x="3176114" y="375345"/>
                  <a:pt x="3143835" y="356030"/>
                  <a:pt x="3104677" y="331688"/>
                </a:cubicBezTo>
                <a:cubicBezTo>
                  <a:pt x="3065519" y="307346"/>
                  <a:pt x="3043558" y="277449"/>
                  <a:pt x="3006252" y="257076"/>
                </a:cubicBezTo>
                <a:cubicBezTo>
                  <a:pt x="2968946" y="236703"/>
                  <a:pt x="2922491" y="220940"/>
                  <a:pt x="2880840" y="209451"/>
                </a:cubicBezTo>
                <a:cubicBezTo>
                  <a:pt x="2839189" y="197962"/>
                  <a:pt x="2801869" y="197362"/>
                  <a:pt x="2756343" y="188142"/>
                </a:cubicBezTo>
                <a:cubicBezTo>
                  <a:pt x="2710817" y="178922"/>
                  <a:pt x="2685205" y="202552"/>
                  <a:pt x="2607682" y="154132"/>
                </a:cubicBezTo>
                <a:cubicBezTo>
                  <a:pt x="2558734" y="139050"/>
                  <a:pt x="2458112" y="10871"/>
                  <a:pt x="2368804" y="951"/>
                </a:cubicBezTo>
                <a:cubicBezTo>
                  <a:pt x="2279496" y="-8969"/>
                  <a:pt x="2155300" y="61187"/>
                  <a:pt x="2071835" y="94614"/>
                </a:cubicBezTo>
                <a:cubicBezTo>
                  <a:pt x="1988370" y="128041"/>
                  <a:pt x="1943157" y="167997"/>
                  <a:pt x="1868015" y="201514"/>
                </a:cubicBezTo>
                <a:cubicBezTo>
                  <a:pt x="1792873" y="235031"/>
                  <a:pt x="1821586" y="248838"/>
                  <a:pt x="1620983" y="295714"/>
                </a:cubicBezTo>
                <a:cubicBezTo>
                  <a:pt x="1420380" y="342590"/>
                  <a:pt x="1398751" y="492116"/>
                  <a:pt x="1326946" y="580926"/>
                </a:cubicBezTo>
                <a:cubicBezTo>
                  <a:pt x="1255141" y="669736"/>
                  <a:pt x="1324076" y="711101"/>
                  <a:pt x="1190152" y="828576"/>
                </a:cubicBezTo>
                <a:cubicBezTo>
                  <a:pt x="1056228" y="946051"/>
                  <a:pt x="693040" y="1184266"/>
                  <a:pt x="523402" y="1285776"/>
                </a:cubicBezTo>
                <a:cubicBezTo>
                  <a:pt x="353764" y="1387287"/>
                  <a:pt x="259375" y="1376937"/>
                  <a:pt x="172323" y="1437639"/>
                </a:cubicBezTo>
                <a:cubicBezTo>
                  <a:pt x="85271" y="1498341"/>
                  <a:pt x="-11361" y="1554073"/>
                  <a:pt x="1088" y="1649986"/>
                </a:cubicBezTo>
                <a:cubicBezTo>
                  <a:pt x="13537" y="1745899"/>
                  <a:pt x="47028" y="1929726"/>
                  <a:pt x="247017" y="2013119"/>
                </a:cubicBezTo>
                <a:cubicBezTo>
                  <a:pt x="447006" y="2096512"/>
                  <a:pt x="949641" y="2120227"/>
                  <a:pt x="1201022" y="2150345"/>
                </a:cubicBezTo>
                <a:cubicBezTo>
                  <a:pt x="1452403" y="2180463"/>
                  <a:pt x="1551797" y="2218329"/>
                  <a:pt x="1755302" y="2193826"/>
                </a:cubicBezTo>
                <a:cubicBezTo>
                  <a:pt x="1958807" y="2169323"/>
                  <a:pt x="2157702" y="2059328"/>
                  <a:pt x="2422052" y="2003326"/>
                </a:cubicBezTo>
                <a:cubicBezTo>
                  <a:pt x="2686402" y="1947324"/>
                  <a:pt x="3124983" y="1889455"/>
                  <a:pt x="3341403" y="1857813"/>
                </a:cubicBezTo>
                <a:cubicBezTo>
                  <a:pt x="3557823" y="1826171"/>
                  <a:pt x="3621776" y="1842284"/>
                  <a:pt x="3720575" y="1813471"/>
                </a:cubicBezTo>
                <a:cubicBezTo>
                  <a:pt x="3819374" y="1784658"/>
                  <a:pt x="3922717" y="1744167"/>
                  <a:pt x="4020084" y="1746284"/>
                </a:cubicBezTo>
                <a:cubicBezTo>
                  <a:pt x="4117451" y="1748401"/>
                  <a:pt x="4433134" y="1724172"/>
                  <a:pt x="4574702" y="1723926"/>
                </a:cubicBezTo>
                <a:lnTo>
                  <a:pt x="4853134" y="1707998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41973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041" y="86097"/>
            <a:ext cx="5164887" cy="4542164"/>
            <a:chOff x="358326" y="332656"/>
            <a:chExt cx="5164887" cy="4542164"/>
          </a:xfrm>
        </p:grpSpPr>
        <p:pic>
          <p:nvPicPr>
            <p:cNvPr id="4098" name="Picture 2" descr="zlatni-rat-beach-croatia.jpg (867×768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32656"/>
              <a:ext cx="5127677" cy="4542164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58326" y="4596894"/>
              <a:ext cx="1533342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Zlatni rat (kosa)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83768" y="3097209"/>
            <a:ext cx="6553200" cy="3716167"/>
            <a:chOff x="2411760" y="3026969"/>
            <a:chExt cx="6553200" cy="3716167"/>
          </a:xfrm>
        </p:grpSpPr>
        <p:pic>
          <p:nvPicPr>
            <p:cNvPr id="4100" name="Picture 4" descr="http://www.hrt.hr/media/tt_news/blaca--panorama-copy.jpg.688x388_q85_crop_upscal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3026969"/>
              <a:ext cx="6553200" cy="369570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411760" y="6465211"/>
              <a:ext cx="1458923" cy="27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dirty="0" smtClean="0">
                  <a:solidFill>
                    <a:schemeClr val="tx1"/>
                  </a:solidFill>
                </a:rPr>
                <a:t>Pustinja </a:t>
              </a:r>
              <a:r>
                <a:rPr lang="hr-HR" dirty="0" err="1" smtClean="0">
                  <a:solidFill>
                    <a:schemeClr val="tx1"/>
                  </a:solidFill>
                </a:rPr>
                <a:t>Blaca</a:t>
              </a:r>
              <a:endParaRPr lang="hr-H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780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Srednjodalmatinski otoci</a:t>
            </a:r>
            <a:endParaRPr lang="hr-HR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789" r="4335"/>
          <a:stretch/>
        </p:blipFill>
        <p:spPr>
          <a:xfrm>
            <a:off x="1445440" y="3717032"/>
            <a:ext cx="6510936" cy="3059299"/>
          </a:xfrm>
          <a:prstGeom prst="rect">
            <a:avLst/>
          </a:prstGeom>
        </p:spPr>
      </p:pic>
      <p:sp>
        <p:nvSpPr>
          <p:cNvPr id="32" name="otoci"/>
          <p:cNvSpPr/>
          <p:nvPr/>
        </p:nvSpPr>
        <p:spPr>
          <a:xfrm>
            <a:off x="1403649" y="4084963"/>
            <a:ext cx="6032884" cy="2695030"/>
          </a:xfrm>
          <a:custGeom>
            <a:avLst/>
            <a:gdLst>
              <a:gd name="connsiteX0" fmla="*/ 5023114 w 5023114"/>
              <a:gd name="connsiteY0" fmla="*/ 1568302 h 2030221"/>
              <a:gd name="connsiteX1" fmla="*/ 4807214 w 5023114"/>
              <a:gd name="connsiteY1" fmla="*/ 1460352 h 2030221"/>
              <a:gd name="connsiteX2" fmla="*/ 4642114 w 5023114"/>
              <a:gd name="connsiteY2" fmla="*/ 1327002 h 2030221"/>
              <a:gd name="connsiteX3" fmla="*/ 4470664 w 5023114"/>
              <a:gd name="connsiteY3" fmla="*/ 1238102 h 2030221"/>
              <a:gd name="connsiteX4" fmla="*/ 4267464 w 5023114"/>
              <a:gd name="connsiteY4" fmla="*/ 1034902 h 2030221"/>
              <a:gd name="connsiteX5" fmla="*/ 4172214 w 5023114"/>
              <a:gd name="connsiteY5" fmla="*/ 825352 h 2030221"/>
              <a:gd name="connsiteX6" fmla="*/ 3969014 w 5023114"/>
              <a:gd name="connsiteY6" fmla="*/ 622152 h 2030221"/>
              <a:gd name="connsiteX7" fmla="*/ 3765814 w 5023114"/>
              <a:gd name="connsiteY7" fmla="*/ 501502 h 2030221"/>
              <a:gd name="connsiteX8" fmla="*/ 3391164 w 5023114"/>
              <a:gd name="connsiteY8" fmla="*/ 330052 h 2030221"/>
              <a:gd name="connsiteX9" fmla="*/ 3137164 w 5023114"/>
              <a:gd name="connsiteY9" fmla="*/ 234802 h 2030221"/>
              <a:gd name="connsiteX10" fmla="*/ 3010164 w 5023114"/>
              <a:gd name="connsiteY10" fmla="*/ 139552 h 2030221"/>
              <a:gd name="connsiteX11" fmla="*/ 2864114 w 5023114"/>
              <a:gd name="connsiteY11" fmla="*/ 12552 h 2030221"/>
              <a:gd name="connsiteX12" fmla="*/ 2781564 w 5023114"/>
              <a:gd name="connsiteY12" fmla="*/ 12552 h 2030221"/>
              <a:gd name="connsiteX13" fmla="*/ 2533914 w 5023114"/>
              <a:gd name="connsiteY13" fmla="*/ 82402 h 2030221"/>
              <a:gd name="connsiteX14" fmla="*/ 2254514 w 5023114"/>
              <a:gd name="connsiteY14" fmla="*/ 63352 h 2030221"/>
              <a:gd name="connsiteX15" fmla="*/ 1981464 w 5023114"/>
              <a:gd name="connsiteY15" fmla="*/ 57002 h 2030221"/>
              <a:gd name="connsiteX16" fmla="*/ 1702064 w 5023114"/>
              <a:gd name="connsiteY16" fmla="*/ 57002 h 2030221"/>
              <a:gd name="connsiteX17" fmla="*/ 1549664 w 5023114"/>
              <a:gd name="connsiteY17" fmla="*/ 82402 h 2030221"/>
              <a:gd name="connsiteX18" fmla="*/ 1321064 w 5023114"/>
              <a:gd name="connsiteY18" fmla="*/ 412602 h 2030221"/>
              <a:gd name="connsiteX19" fmla="*/ 1086114 w 5023114"/>
              <a:gd name="connsiteY19" fmla="*/ 660252 h 2030221"/>
              <a:gd name="connsiteX20" fmla="*/ 419364 w 5023114"/>
              <a:gd name="connsiteY20" fmla="*/ 1117452 h 2030221"/>
              <a:gd name="connsiteX21" fmla="*/ 76464 w 5023114"/>
              <a:gd name="connsiteY21" fmla="*/ 1314302 h 2030221"/>
              <a:gd name="connsiteX22" fmla="*/ 32014 w 5023114"/>
              <a:gd name="connsiteY22" fmla="*/ 1485752 h 2030221"/>
              <a:gd name="connsiteX23" fmla="*/ 470164 w 5023114"/>
              <a:gd name="connsiteY23" fmla="*/ 1701652 h 2030221"/>
              <a:gd name="connsiteX24" fmla="*/ 1105164 w 5023114"/>
              <a:gd name="connsiteY24" fmla="*/ 1949302 h 2030221"/>
              <a:gd name="connsiteX25" fmla="*/ 1651264 w 5023114"/>
              <a:gd name="connsiteY25" fmla="*/ 2025502 h 2030221"/>
              <a:gd name="connsiteX26" fmla="*/ 2318014 w 5023114"/>
              <a:gd name="connsiteY26" fmla="*/ 1835002 h 2030221"/>
              <a:gd name="connsiteX27" fmla="*/ 3257814 w 5023114"/>
              <a:gd name="connsiteY27" fmla="*/ 1644502 h 2030221"/>
              <a:gd name="connsiteX28" fmla="*/ 3886464 w 5023114"/>
              <a:gd name="connsiteY28" fmla="*/ 1542902 h 2030221"/>
              <a:gd name="connsiteX29" fmla="*/ 4470664 w 5023114"/>
              <a:gd name="connsiteY29" fmla="*/ 1555602 h 2030221"/>
              <a:gd name="connsiteX30" fmla="*/ 5023114 w 5023114"/>
              <a:gd name="connsiteY30" fmla="*/ 1568302 h 2030221"/>
              <a:gd name="connsiteX0" fmla="*/ 5023114 w 5023114"/>
              <a:gd name="connsiteY0" fmla="*/ 1587513 h 2049432"/>
              <a:gd name="connsiteX1" fmla="*/ 4807214 w 5023114"/>
              <a:gd name="connsiteY1" fmla="*/ 1479563 h 2049432"/>
              <a:gd name="connsiteX2" fmla="*/ 4642114 w 5023114"/>
              <a:gd name="connsiteY2" fmla="*/ 1346213 h 2049432"/>
              <a:gd name="connsiteX3" fmla="*/ 4470664 w 5023114"/>
              <a:gd name="connsiteY3" fmla="*/ 1257313 h 2049432"/>
              <a:gd name="connsiteX4" fmla="*/ 4267464 w 5023114"/>
              <a:gd name="connsiteY4" fmla="*/ 1054113 h 2049432"/>
              <a:gd name="connsiteX5" fmla="*/ 4172214 w 5023114"/>
              <a:gd name="connsiteY5" fmla="*/ 844563 h 2049432"/>
              <a:gd name="connsiteX6" fmla="*/ 3969014 w 5023114"/>
              <a:gd name="connsiteY6" fmla="*/ 641363 h 2049432"/>
              <a:gd name="connsiteX7" fmla="*/ 3765814 w 5023114"/>
              <a:gd name="connsiteY7" fmla="*/ 520713 h 2049432"/>
              <a:gd name="connsiteX8" fmla="*/ 3391164 w 5023114"/>
              <a:gd name="connsiteY8" fmla="*/ 349263 h 2049432"/>
              <a:gd name="connsiteX9" fmla="*/ 3137164 w 5023114"/>
              <a:gd name="connsiteY9" fmla="*/ 254013 h 2049432"/>
              <a:gd name="connsiteX10" fmla="*/ 3010164 w 5023114"/>
              <a:gd name="connsiteY10" fmla="*/ 158763 h 2049432"/>
              <a:gd name="connsiteX11" fmla="*/ 2864114 w 5023114"/>
              <a:gd name="connsiteY11" fmla="*/ 31763 h 2049432"/>
              <a:gd name="connsiteX12" fmla="*/ 2781564 w 5023114"/>
              <a:gd name="connsiteY12" fmla="*/ 31763 h 2049432"/>
              <a:gd name="connsiteX13" fmla="*/ 2533914 w 5023114"/>
              <a:gd name="connsiteY13" fmla="*/ 101613 h 2049432"/>
              <a:gd name="connsiteX14" fmla="*/ 2254514 w 5023114"/>
              <a:gd name="connsiteY14" fmla="*/ 82563 h 2049432"/>
              <a:gd name="connsiteX15" fmla="*/ 2014802 w 5023114"/>
              <a:gd name="connsiteY15" fmla="*/ 13 h 2049432"/>
              <a:gd name="connsiteX16" fmla="*/ 1702064 w 5023114"/>
              <a:gd name="connsiteY16" fmla="*/ 76213 h 2049432"/>
              <a:gd name="connsiteX17" fmla="*/ 1549664 w 5023114"/>
              <a:gd name="connsiteY17" fmla="*/ 101613 h 2049432"/>
              <a:gd name="connsiteX18" fmla="*/ 1321064 w 5023114"/>
              <a:gd name="connsiteY18" fmla="*/ 431813 h 2049432"/>
              <a:gd name="connsiteX19" fmla="*/ 1086114 w 5023114"/>
              <a:gd name="connsiteY19" fmla="*/ 679463 h 2049432"/>
              <a:gd name="connsiteX20" fmla="*/ 419364 w 5023114"/>
              <a:gd name="connsiteY20" fmla="*/ 1136663 h 2049432"/>
              <a:gd name="connsiteX21" fmla="*/ 76464 w 5023114"/>
              <a:gd name="connsiteY21" fmla="*/ 1333513 h 2049432"/>
              <a:gd name="connsiteX22" fmla="*/ 32014 w 5023114"/>
              <a:gd name="connsiteY22" fmla="*/ 1504963 h 2049432"/>
              <a:gd name="connsiteX23" fmla="*/ 470164 w 5023114"/>
              <a:gd name="connsiteY23" fmla="*/ 1720863 h 2049432"/>
              <a:gd name="connsiteX24" fmla="*/ 1105164 w 5023114"/>
              <a:gd name="connsiteY24" fmla="*/ 1968513 h 2049432"/>
              <a:gd name="connsiteX25" fmla="*/ 1651264 w 5023114"/>
              <a:gd name="connsiteY25" fmla="*/ 2044713 h 2049432"/>
              <a:gd name="connsiteX26" fmla="*/ 2318014 w 5023114"/>
              <a:gd name="connsiteY26" fmla="*/ 1854213 h 2049432"/>
              <a:gd name="connsiteX27" fmla="*/ 3257814 w 5023114"/>
              <a:gd name="connsiteY27" fmla="*/ 1663713 h 2049432"/>
              <a:gd name="connsiteX28" fmla="*/ 3886464 w 5023114"/>
              <a:gd name="connsiteY28" fmla="*/ 1562113 h 2049432"/>
              <a:gd name="connsiteX29" fmla="*/ 4470664 w 5023114"/>
              <a:gd name="connsiteY29" fmla="*/ 1574813 h 2049432"/>
              <a:gd name="connsiteX30" fmla="*/ 5023114 w 5023114"/>
              <a:gd name="connsiteY30" fmla="*/ 1587513 h 2049432"/>
              <a:gd name="connsiteX0" fmla="*/ 5023114 w 5023114"/>
              <a:gd name="connsiteY0" fmla="*/ 1587928 h 2049847"/>
              <a:gd name="connsiteX1" fmla="*/ 4807214 w 5023114"/>
              <a:gd name="connsiteY1" fmla="*/ 1479978 h 2049847"/>
              <a:gd name="connsiteX2" fmla="*/ 4642114 w 5023114"/>
              <a:gd name="connsiteY2" fmla="*/ 1346628 h 2049847"/>
              <a:gd name="connsiteX3" fmla="*/ 4470664 w 5023114"/>
              <a:gd name="connsiteY3" fmla="*/ 1257728 h 2049847"/>
              <a:gd name="connsiteX4" fmla="*/ 4267464 w 5023114"/>
              <a:gd name="connsiteY4" fmla="*/ 1054528 h 2049847"/>
              <a:gd name="connsiteX5" fmla="*/ 4172214 w 5023114"/>
              <a:gd name="connsiteY5" fmla="*/ 844978 h 2049847"/>
              <a:gd name="connsiteX6" fmla="*/ 3969014 w 5023114"/>
              <a:gd name="connsiteY6" fmla="*/ 641778 h 2049847"/>
              <a:gd name="connsiteX7" fmla="*/ 3765814 w 5023114"/>
              <a:gd name="connsiteY7" fmla="*/ 521128 h 2049847"/>
              <a:gd name="connsiteX8" fmla="*/ 3391164 w 5023114"/>
              <a:gd name="connsiteY8" fmla="*/ 349678 h 2049847"/>
              <a:gd name="connsiteX9" fmla="*/ 3137164 w 5023114"/>
              <a:gd name="connsiteY9" fmla="*/ 254428 h 2049847"/>
              <a:gd name="connsiteX10" fmla="*/ 3010164 w 5023114"/>
              <a:gd name="connsiteY10" fmla="*/ 159178 h 2049847"/>
              <a:gd name="connsiteX11" fmla="*/ 2864114 w 5023114"/>
              <a:gd name="connsiteY11" fmla="*/ 32178 h 2049847"/>
              <a:gd name="connsiteX12" fmla="*/ 2781564 w 5023114"/>
              <a:gd name="connsiteY12" fmla="*/ 32178 h 2049847"/>
              <a:gd name="connsiteX13" fmla="*/ 2533914 w 5023114"/>
              <a:gd name="connsiteY13" fmla="*/ 102028 h 2049847"/>
              <a:gd name="connsiteX14" fmla="*/ 2254514 w 5023114"/>
              <a:gd name="connsiteY14" fmla="*/ 82978 h 2049847"/>
              <a:gd name="connsiteX15" fmla="*/ 2014802 w 5023114"/>
              <a:gd name="connsiteY15" fmla="*/ 428 h 2049847"/>
              <a:gd name="connsiteX16" fmla="*/ 1763977 w 5023114"/>
              <a:gd name="connsiteY16" fmla="*/ 52816 h 2049847"/>
              <a:gd name="connsiteX17" fmla="*/ 1549664 w 5023114"/>
              <a:gd name="connsiteY17" fmla="*/ 102028 h 2049847"/>
              <a:gd name="connsiteX18" fmla="*/ 1321064 w 5023114"/>
              <a:gd name="connsiteY18" fmla="*/ 432228 h 2049847"/>
              <a:gd name="connsiteX19" fmla="*/ 1086114 w 5023114"/>
              <a:gd name="connsiteY19" fmla="*/ 679878 h 2049847"/>
              <a:gd name="connsiteX20" fmla="*/ 419364 w 5023114"/>
              <a:gd name="connsiteY20" fmla="*/ 1137078 h 2049847"/>
              <a:gd name="connsiteX21" fmla="*/ 76464 w 5023114"/>
              <a:gd name="connsiteY21" fmla="*/ 1333928 h 2049847"/>
              <a:gd name="connsiteX22" fmla="*/ 32014 w 5023114"/>
              <a:gd name="connsiteY22" fmla="*/ 1505378 h 2049847"/>
              <a:gd name="connsiteX23" fmla="*/ 470164 w 5023114"/>
              <a:gd name="connsiteY23" fmla="*/ 1721278 h 2049847"/>
              <a:gd name="connsiteX24" fmla="*/ 1105164 w 5023114"/>
              <a:gd name="connsiteY24" fmla="*/ 1968928 h 2049847"/>
              <a:gd name="connsiteX25" fmla="*/ 1651264 w 5023114"/>
              <a:gd name="connsiteY25" fmla="*/ 2045128 h 2049847"/>
              <a:gd name="connsiteX26" fmla="*/ 2318014 w 5023114"/>
              <a:gd name="connsiteY26" fmla="*/ 1854628 h 2049847"/>
              <a:gd name="connsiteX27" fmla="*/ 3257814 w 5023114"/>
              <a:gd name="connsiteY27" fmla="*/ 1664128 h 2049847"/>
              <a:gd name="connsiteX28" fmla="*/ 3886464 w 5023114"/>
              <a:gd name="connsiteY28" fmla="*/ 1562528 h 2049847"/>
              <a:gd name="connsiteX29" fmla="*/ 4470664 w 5023114"/>
              <a:gd name="connsiteY29" fmla="*/ 1575228 h 2049847"/>
              <a:gd name="connsiteX30" fmla="*/ 5023114 w 5023114"/>
              <a:gd name="connsiteY30" fmla="*/ 1587928 h 2049847"/>
              <a:gd name="connsiteX0" fmla="*/ 5023114 w 5023114"/>
              <a:gd name="connsiteY0" fmla="*/ 1568303 h 2030222"/>
              <a:gd name="connsiteX1" fmla="*/ 4807214 w 5023114"/>
              <a:gd name="connsiteY1" fmla="*/ 1460353 h 2030222"/>
              <a:gd name="connsiteX2" fmla="*/ 4642114 w 5023114"/>
              <a:gd name="connsiteY2" fmla="*/ 1327003 h 2030222"/>
              <a:gd name="connsiteX3" fmla="*/ 4470664 w 5023114"/>
              <a:gd name="connsiteY3" fmla="*/ 1238103 h 2030222"/>
              <a:gd name="connsiteX4" fmla="*/ 4267464 w 5023114"/>
              <a:gd name="connsiteY4" fmla="*/ 1034903 h 2030222"/>
              <a:gd name="connsiteX5" fmla="*/ 4172214 w 5023114"/>
              <a:gd name="connsiteY5" fmla="*/ 825353 h 2030222"/>
              <a:gd name="connsiteX6" fmla="*/ 3969014 w 5023114"/>
              <a:gd name="connsiteY6" fmla="*/ 622153 h 2030222"/>
              <a:gd name="connsiteX7" fmla="*/ 3765814 w 5023114"/>
              <a:gd name="connsiteY7" fmla="*/ 501503 h 2030222"/>
              <a:gd name="connsiteX8" fmla="*/ 3391164 w 5023114"/>
              <a:gd name="connsiteY8" fmla="*/ 330053 h 2030222"/>
              <a:gd name="connsiteX9" fmla="*/ 3137164 w 5023114"/>
              <a:gd name="connsiteY9" fmla="*/ 234803 h 2030222"/>
              <a:gd name="connsiteX10" fmla="*/ 3010164 w 5023114"/>
              <a:gd name="connsiteY10" fmla="*/ 139553 h 2030222"/>
              <a:gd name="connsiteX11" fmla="*/ 2864114 w 5023114"/>
              <a:gd name="connsiteY11" fmla="*/ 12553 h 2030222"/>
              <a:gd name="connsiteX12" fmla="*/ 2781564 w 5023114"/>
              <a:gd name="connsiteY12" fmla="*/ 12553 h 2030222"/>
              <a:gd name="connsiteX13" fmla="*/ 2533914 w 5023114"/>
              <a:gd name="connsiteY13" fmla="*/ 82403 h 2030222"/>
              <a:gd name="connsiteX14" fmla="*/ 2254514 w 5023114"/>
              <a:gd name="connsiteY14" fmla="*/ 63353 h 2030222"/>
              <a:gd name="connsiteX15" fmla="*/ 2048139 w 5023114"/>
              <a:gd name="connsiteY15" fmla="*/ 14141 h 2030222"/>
              <a:gd name="connsiteX16" fmla="*/ 1763977 w 5023114"/>
              <a:gd name="connsiteY16" fmla="*/ 33191 h 2030222"/>
              <a:gd name="connsiteX17" fmla="*/ 1549664 w 5023114"/>
              <a:gd name="connsiteY17" fmla="*/ 82403 h 2030222"/>
              <a:gd name="connsiteX18" fmla="*/ 1321064 w 5023114"/>
              <a:gd name="connsiteY18" fmla="*/ 412603 h 2030222"/>
              <a:gd name="connsiteX19" fmla="*/ 1086114 w 5023114"/>
              <a:gd name="connsiteY19" fmla="*/ 660253 h 2030222"/>
              <a:gd name="connsiteX20" fmla="*/ 419364 w 5023114"/>
              <a:gd name="connsiteY20" fmla="*/ 1117453 h 2030222"/>
              <a:gd name="connsiteX21" fmla="*/ 76464 w 5023114"/>
              <a:gd name="connsiteY21" fmla="*/ 1314303 h 2030222"/>
              <a:gd name="connsiteX22" fmla="*/ 32014 w 5023114"/>
              <a:gd name="connsiteY22" fmla="*/ 1485753 h 2030222"/>
              <a:gd name="connsiteX23" fmla="*/ 470164 w 5023114"/>
              <a:gd name="connsiteY23" fmla="*/ 1701653 h 2030222"/>
              <a:gd name="connsiteX24" fmla="*/ 1105164 w 5023114"/>
              <a:gd name="connsiteY24" fmla="*/ 1949303 h 2030222"/>
              <a:gd name="connsiteX25" fmla="*/ 1651264 w 5023114"/>
              <a:gd name="connsiteY25" fmla="*/ 2025503 h 2030222"/>
              <a:gd name="connsiteX26" fmla="*/ 2318014 w 5023114"/>
              <a:gd name="connsiteY26" fmla="*/ 1835003 h 2030222"/>
              <a:gd name="connsiteX27" fmla="*/ 3257814 w 5023114"/>
              <a:gd name="connsiteY27" fmla="*/ 1644503 h 2030222"/>
              <a:gd name="connsiteX28" fmla="*/ 3886464 w 5023114"/>
              <a:gd name="connsiteY28" fmla="*/ 1542903 h 2030222"/>
              <a:gd name="connsiteX29" fmla="*/ 4470664 w 5023114"/>
              <a:gd name="connsiteY29" fmla="*/ 1555603 h 2030222"/>
              <a:gd name="connsiteX30" fmla="*/ 5023114 w 5023114"/>
              <a:gd name="connsiteY30" fmla="*/ 1568303 h 2030222"/>
              <a:gd name="connsiteX0" fmla="*/ 5023114 w 5023114"/>
              <a:gd name="connsiteY0" fmla="*/ 1691434 h 2153353"/>
              <a:gd name="connsiteX1" fmla="*/ 4807214 w 5023114"/>
              <a:gd name="connsiteY1" fmla="*/ 1583484 h 2153353"/>
              <a:gd name="connsiteX2" fmla="*/ 4642114 w 5023114"/>
              <a:gd name="connsiteY2" fmla="*/ 1450134 h 2153353"/>
              <a:gd name="connsiteX3" fmla="*/ 4470664 w 5023114"/>
              <a:gd name="connsiteY3" fmla="*/ 1361234 h 2153353"/>
              <a:gd name="connsiteX4" fmla="*/ 4267464 w 5023114"/>
              <a:gd name="connsiteY4" fmla="*/ 1158034 h 2153353"/>
              <a:gd name="connsiteX5" fmla="*/ 4172214 w 5023114"/>
              <a:gd name="connsiteY5" fmla="*/ 948484 h 2153353"/>
              <a:gd name="connsiteX6" fmla="*/ 3969014 w 5023114"/>
              <a:gd name="connsiteY6" fmla="*/ 745284 h 2153353"/>
              <a:gd name="connsiteX7" fmla="*/ 3765814 w 5023114"/>
              <a:gd name="connsiteY7" fmla="*/ 624634 h 2153353"/>
              <a:gd name="connsiteX8" fmla="*/ 3391164 w 5023114"/>
              <a:gd name="connsiteY8" fmla="*/ 453184 h 2153353"/>
              <a:gd name="connsiteX9" fmla="*/ 3137164 w 5023114"/>
              <a:gd name="connsiteY9" fmla="*/ 357934 h 2153353"/>
              <a:gd name="connsiteX10" fmla="*/ 3010164 w 5023114"/>
              <a:gd name="connsiteY10" fmla="*/ 262684 h 2153353"/>
              <a:gd name="connsiteX11" fmla="*/ 2864114 w 5023114"/>
              <a:gd name="connsiteY11" fmla="*/ 135684 h 2153353"/>
              <a:gd name="connsiteX12" fmla="*/ 2781564 w 5023114"/>
              <a:gd name="connsiteY12" fmla="*/ 135684 h 2153353"/>
              <a:gd name="connsiteX13" fmla="*/ 2533914 w 5023114"/>
              <a:gd name="connsiteY13" fmla="*/ 205534 h 2153353"/>
              <a:gd name="connsiteX14" fmla="*/ 2249752 w 5023114"/>
              <a:gd name="connsiteY14" fmla="*/ 746 h 2153353"/>
              <a:gd name="connsiteX15" fmla="*/ 2048139 w 5023114"/>
              <a:gd name="connsiteY15" fmla="*/ 137272 h 2153353"/>
              <a:gd name="connsiteX16" fmla="*/ 1763977 w 5023114"/>
              <a:gd name="connsiteY16" fmla="*/ 156322 h 2153353"/>
              <a:gd name="connsiteX17" fmla="*/ 1549664 w 5023114"/>
              <a:gd name="connsiteY17" fmla="*/ 205534 h 2153353"/>
              <a:gd name="connsiteX18" fmla="*/ 1321064 w 5023114"/>
              <a:gd name="connsiteY18" fmla="*/ 535734 h 2153353"/>
              <a:gd name="connsiteX19" fmla="*/ 1086114 w 5023114"/>
              <a:gd name="connsiteY19" fmla="*/ 783384 h 2153353"/>
              <a:gd name="connsiteX20" fmla="*/ 419364 w 5023114"/>
              <a:gd name="connsiteY20" fmla="*/ 1240584 h 2153353"/>
              <a:gd name="connsiteX21" fmla="*/ 76464 w 5023114"/>
              <a:gd name="connsiteY21" fmla="*/ 1437434 h 2153353"/>
              <a:gd name="connsiteX22" fmla="*/ 32014 w 5023114"/>
              <a:gd name="connsiteY22" fmla="*/ 1608884 h 2153353"/>
              <a:gd name="connsiteX23" fmla="*/ 470164 w 5023114"/>
              <a:gd name="connsiteY23" fmla="*/ 1824784 h 2153353"/>
              <a:gd name="connsiteX24" fmla="*/ 1105164 w 5023114"/>
              <a:gd name="connsiteY24" fmla="*/ 2072434 h 2153353"/>
              <a:gd name="connsiteX25" fmla="*/ 1651264 w 5023114"/>
              <a:gd name="connsiteY25" fmla="*/ 2148634 h 2153353"/>
              <a:gd name="connsiteX26" fmla="*/ 2318014 w 5023114"/>
              <a:gd name="connsiteY26" fmla="*/ 1958134 h 2153353"/>
              <a:gd name="connsiteX27" fmla="*/ 3257814 w 5023114"/>
              <a:gd name="connsiteY27" fmla="*/ 1767634 h 2153353"/>
              <a:gd name="connsiteX28" fmla="*/ 3886464 w 5023114"/>
              <a:gd name="connsiteY28" fmla="*/ 1666034 h 2153353"/>
              <a:gd name="connsiteX29" fmla="*/ 4470664 w 5023114"/>
              <a:gd name="connsiteY29" fmla="*/ 1678734 h 2153353"/>
              <a:gd name="connsiteX30" fmla="*/ 5023114 w 5023114"/>
              <a:gd name="connsiteY30" fmla="*/ 1691434 h 2153353"/>
              <a:gd name="connsiteX0" fmla="*/ 5023114 w 5023114"/>
              <a:gd name="connsiteY0" fmla="*/ 1692266 h 2154185"/>
              <a:gd name="connsiteX1" fmla="*/ 4807214 w 5023114"/>
              <a:gd name="connsiteY1" fmla="*/ 1584316 h 2154185"/>
              <a:gd name="connsiteX2" fmla="*/ 4642114 w 5023114"/>
              <a:gd name="connsiteY2" fmla="*/ 1450966 h 2154185"/>
              <a:gd name="connsiteX3" fmla="*/ 4470664 w 5023114"/>
              <a:gd name="connsiteY3" fmla="*/ 1362066 h 2154185"/>
              <a:gd name="connsiteX4" fmla="*/ 4267464 w 5023114"/>
              <a:gd name="connsiteY4" fmla="*/ 1158866 h 2154185"/>
              <a:gd name="connsiteX5" fmla="*/ 4172214 w 5023114"/>
              <a:gd name="connsiteY5" fmla="*/ 949316 h 2154185"/>
              <a:gd name="connsiteX6" fmla="*/ 3969014 w 5023114"/>
              <a:gd name="connsiteY6" fmla="*/ 746116 h 2154185"/>
              <a:gd name="connsiteX7" fmla="*/ 3765814 w 5023114"/>
              <a:gd name="connsiteY7" fmla="*/ 625466 h 2154185"/>
              <a:gd name="connsiteX8" fmla="*/ 3391164 w 5023114"/>
              <a:gd name="connsiteY8" fmla="*/ 454016 h 2154185"/>
              <a:gd name="connsiteX9" fmla="*/ 3137164 w 5023114"/>
              <a:gd name="connsiteY9" fmla="*/ 358766 h 2154185"/>
              <a:gd name="connsiteX10" fmla="*/ 3010164 w 5023114"/>
              <a:gd name="connsiteY10" fmla="*/ 263516 h 2154185"/>
              <a:gd name="connsiteX11" fmla="*/ 2864114 w 5023114"/>
              <a:gd name="connsiteY11" fmla="*/ 136516 h 2154185"/>
              <a:gd name="connsiteX12" fmla="*/ 2781564 w 5023114"/>
              <a:gd name="connsiteY12" fmla="*/ 136516 h 2154185"/>
              <a:gd name="connsiteX13" fmla="*/ 2543439 w 5023114"/>
              <a:gd name="connsiteY13" fmla="*/ 68254 h 2154185"/>
              <a:gd name="connsiteX14" fmla="*/ 2249752 w 5023114"/>
              <a:gd name="connsiteY14" fmla="*/ 1578 h 2154185"/>
              <a:gd name="connsiteX15" fmla="*/ 2048139 w 5023114"/>
              <a:gd name="connsiteY15" fmla="*/ 138104 h 2154185"/>
              <a:gd name="connsiteX16" fmla="*/ 1763977 w 5023114"/>
              <a:gd name="connsiteY16" fmla="*/ 157154 h 2154185"/>
              <a:gd name="connsiteX17" fmla="*/ 1549664 w 5023114"/>
              <a:gd name="connsiteY17" fmla="*/ 206366 h 2154185"/>
              <a:gd name="connsiteX18" fmla="*/ 1321064 w 5023114"/>
              <a:gd name="connsiteY18" fmla="*/ 536566 h 2154185"/>
              <a:gd name="connsiteX19" fmla="*/ 1086114 w 5023114"/>
              <a:gd name="connsiteY19" fmla="*/ 784216 h 2154185"/>
              <a:gd name="connsiteX20" fmla="*/ 419364 w 5023114"/>
              <a:gd name="connsiteY20" fmla="*/ 1241416 h 2154185"/>
              <a:gd name="connsiteX21" fmla="*/ 76464 w 5023114"/>
              <a:gd name="connsiteY21" fmla="*/ 1438266 h 2154185"/>
              <a:gd name="connsiteX22" fmla="*/ 32014 w 5023114"/>
              <a:gd name="connsiteY22" fmla="*/ 1609716 h 2154185"/>
              <a:gd name="connsiteX23" fmla="*/ 470164 w 5023114"/>
              <a:gd name="connsiteY23" fmla="*/ 1825616 h 2154185"/>
              <a:gd name="connsiteX24" fmla="*/ 1105164 w 5023114"/>
              <a:gd name="connsiteY24" fmla="*/ 2073266 h 2154185"/>
              <a:gd name="connsiteX25" fmla="*/ 1651264 w 5023114"/>
              <a:gd name="connsiteY25" fmla="*/ 2149466 h 2154185"/>
              <a:gd name="connsiteX26" fmla="*/ 2318014 w 5023114"/>
              <a:gd name="connsiteY26" fmla="*/ 1958966 h 2154185"/>
              <a:gd name="connsiteX27" fmla="*/ 3257814 w 5023114"/>
              <a:gd name="connsiteY27" fmla="*/ 1768466 h 2154185"/>
              <a:gd name="connsiteX28" fmla="*/ 3886464 w 5023114"/>
              <a:gd name="connsiteY28" fmla="*/ 1666866 h 2154185"/>
              <a:gd name="connsiteX29" fmla="*/ 4470664 w 5023114"/>
              <a:gd name="connsiteY29" fmla="*/ 1679566 h 2154185"/>
              <a:gd name="connsiteX30" fmla="*/ 5023114 w 5023114"/>
              <a:gd name="connsiteY30" fmla="*/ 1692266 h 2154185"/>
              <a:gd name="connsiteX0" fmla="*/ 5023114 w 5023114"/>
              <a:gd name="connsiteY0" fmla="*/ 1691601 h 2153520"/>
              <a:gd name="connsiteX1" fmla="*/ 4807214 w 5023114"/>
              <a:gd name="connsiteY1" fmla="*/ 1583651 h 2153520"/>
              <a:gd name="connsiteX2" fmla="*/ 4642114 w 5023114"/>
              <a:gd name="connsiteY2" fmla="*/ 1450301 h 2153520"/>
              <a:gd name="connsiteX3" fmla="*/ 4470664 w 5023114"/>
              <a:gd name="connsiteY3" fmla="*/ 1361401 h 2153520"/>
              <a:gd name="connsiteX4" fmla="*/ 4267464 w 5023114"/>
              <a:gd name="connsiteY4" fmla="*/ 1158201 h 2153520"/>
              <a:gd name="connsiteX5" fmla="*/ 4172214 w 5023114"/>
              <a:gd name="connsiteY5" fmla="*/ 948651 h 2153520"/>
              <a:gd name="connsiteX6" fmla="*/ 3969014 w 5023114"/>
              <a:gd name="connsiteY6" fmla="*/ 745451 h 2153520"/>
              <a:gd name="connsiteX7" fmla="*/ 3765814 w 5023114"/>
              <a:gd name="connsiteY7" fmla="*/ 624801 h 2153520"/>
              <a:gd name="connsiteX8" fmla="*/ 3391164 w 5023114"/>
              <a:gd name="connsiteY8" fmla="*/ 453351 h 2153520"/>
              <a:gd name="connsiteX9" fmla="*/ 3137164 w 5023114"/>
              <a:gd name="connsiteY9" fmla="*/ 358101 h 2153520"/>
              <a:gd name="connsiteX10" fmla="*/ 3010164 w 5023114"/>
              <a:gd name="connsiteY10" fmla="*/ 262851 h 2153520"/>
              <a:gd name="connsiteX11" fmla="*/ 2864114 w 5023114"/>
              <a:gd name="connsiteY11" fmla="*/ 135851 h 2153520"/>
              <a:gd name="connsiteX12" fmla="*/ 2781564 w 5023114"/>
              <a:gd name="connsiteY12" fmla="*/ 135851 h 2153520"/>
              <a:gd name="connsiteX13" fmla="*/ 2543439 w 5023114"/>
              <a:gd name="connsiteY13" fmla="*/ 67589 h 2153520"/>
              <a:gd name="connsiteX14" fmla="*/ 2249752 w 5023114"/>
              <a:gd name="connsiteY14" fmla="*/ 913 h 2153520"/>
              <a:gd name="connsiteX15" fmla="*/ 2029089 w 5023114"/>
              <a:gd name="connsiteY15" fmla="*/ 118389 h 2153520"/>
              <a:gd name="connsiteX16" fmla="*/ 1763977 w 5023114"/>
              <a:gd name="connsiteY16" fmla="*/ 156489 h 2153520"/>
              <a:gd name="connsiteX17" fmla="*/ 1549664 w 5023114"/>
              <a:gd name="connsiteY17" fmla="*/ 205701 h 2153520"/>
              <a:gd name="connsiteX18" fmla="*/ 1321064 w 5023114"/>
              <a:gd name="connsiteY18" fmla="*/ 535901 h 2153520"/>
              <a:gd name="connsiteX19" fmla="*/ 1086114 w 5023114"/>
              <a:gd name="connsiteY19" fmla="*/ 783551 h 2153520"/>
              <a:gd name="connsiteX20" fmla="*/ 419364 w 5023114"/>
              <a:gd name="connsiteY20" fmla="*/ 1240751 h 2153520"/>
              <a:gd name="connsiteX21" fmla="*/ 76464 w 5023114"/>
              <a:gd name="connsiteY21" fmla="*/ 1437601 h 2153520"/>
              <a:gd name="connsiteX22" fmla="*/ 32014 w 5023114"/>
              <a:gd name="connsiteY22" fmla="*/ 1609051 h 2153520"/>
              <a:gd name="connsiteX23" fmla="*/ 470164 w 5023114"/>
              <a:gd name="connsiteY23" fmla="*/ 1824951 h 2153520"/>
              <a:gd name="connsiteX24" fmla="*/ 1105164 w 5023114"/>
              <a:gd name="connsiteY24" fmla="*/ 2072601 h 2153520"/>
              <a:gd name="connsiteX25" fmla="*/ 1651264 w 5023114"/>
              <a:gd name="connsiteY25" fmla="*/ 2148801 h 2153520"/>
              <a:gd name="connsiteX26" fmla="*/ 2318014 w 5023114"/>
              <a:gd name="connsiteY26" fmla="*/ 1958301 h 2153520"/>
              <a:gd name="connsiteX27" fmla="*/ 3257814 w 5023114"/>
              <a:gd name="connsiteY27" fmla="*/ 1767801 h 2153520"/>
              <a:gd name="connsiteX28" fmla="*/ 3886464 w 5023114"/>
              <a:gd name="connsiteY28" fmla="*/ 1666201 h 2153520"/>
              <a:gd name="connsiteX29" fmla="*/ 4470664 w 5023114"/>
              <a:gd name="connsiteY29" fmla="*/ 1678901 h 2153520"/>
              <a:gd name="connsiteX30" fmla="*/ 5023114 w 5023114"/>
              <a:gd name="connsiteY30" fmla="*/ 1691601 h 2153520"/>
              <a:gd name="connsiteX0" fmla="*/ 5023114 w 5023114"/>
              <a:gd name="connsiteY0" fmla="*/ 1690717 h 2152636"/>
              <a:gd name="connsiteX1" fmla="*/ 4807214 w 5023114"/>
              <a:gd name="connsiteY1" fmla="*/ 1582767 h 2152636"/>
              <a:gd name="connsiteX2" fmla="*/ 4642114 w 5023114"/>
              <a:gd name="connsiteY2" fmla="*/ 1449417 h 2152636"/>
              <a:gd name="connsiteX3" fmla="*/ 4470664 w 5023114"/>
              <a:gd name="connsiteY3" fmla="*/ 1360517 h 2152636"/>
              <a:gd name="connsiteX4" fmla="*/ 4267464 w 5023114"/>
              <a:gd name="connsiteY4" fmla="*/ 1157317 h 2152636"/>
              <a:gd name="connsiteX5" fmla="*/ 4172214 w 5023114"/>
              <a:gd name="connsiteY5" fmla="*/ 947767 h 2152636"/>
              <a:gd name="connsiteX6" fmla="*/ 3969014 w 5023114"/>
              <a:gd name="connsiteY6" fmla="*/ 744567 h 2152636"/>
              <a:gd name="connsiteX7" fmla="*/ 3765814 w 5023114"/>
              <a:gd name="connsiteY7" fmla="*/ 623917 h 2152636"/>
              <a:gd name="connsiteX8" fmla="*/ 3391164 w 5023114"/>
              <a:gd name="connsiteY8" fmla="*/ 452467 h 2152636"/>
              <a:gd name="connsiteX9" fmla="*/ 3137164 w 5023114"/>
              <a:gd name="connsiteY9" fmla="*/ 357217 h 2152636"/>
              <a:gd name="connsiteX10" fmla="*/ 3010164 w 5023114"/>
              <a:gd name="connsiteY10" fmla="*/ 261967 h 2152636"/>
              <a:gd name="connsiteX11" fmla="*/ 2864114 w 5023114"/>
              <a:gd name="connsiteY11" fmla="*/ 134967 h 2152636"/>
              <a:gd name="connsiteX12" fmla="*/ 2781564 w 5023114"/>
              <a:gd name="connsiteY12" fmla="*/ 134967 h 2152636"/>
              <a:gd name="connsiteX13" fmla="*/ 2543439 w 5023114"/>
              <a:gd name="connsiteY13" fmla="*/ 66705 h 2152636"/>
              <a:gd name="connsiteX14" fmla="*/ 2249752 w 5023114"/>
              <a:gd name="connsiteY14" fmla="*/ 29 h 2152636"/>
              <a:gd name="connsiteX15" fmla="*/ 2024327 w 5023114"/>
              <a:gd name="connsiteY15" fmla="*/ 74642 h 2152636"/>
              <a:gd name="connsiteX16" fmla="*/ 1763977 w 5023114"/>
              <a:gd name="connsiteY16" fmla="*/ 155605 h 2152636"/>
              <a:gd name="connsiteX17" fmla="*/ 1549664 w 5023114"/>
              <a:gd name="connsiteY17" fmla="*/ 204817 h 2152636"/>
              <a:gd name="connsiteX18" fmla="*/ 1321064 w 5023114"/>
              <a:gd name="connsiteY18" fmla="*/ 535017 h 2152636"/>
              <a:gd name="connsiteX19" fmla="*/ 1086114 w 5023114"/>
              <a:gd name="connsiteY19" fmla="*/ 782667 h 2152636"/>
              <a:gd name="connsiteX20" fmla="*/ 419364 w 5023114"/>
              <a:gd name="connsiteY20" fmla="*/ 1239867 h 2152636"/>
              <a:gd name="connsiteX21" fmla="*/ 76464 w 5023114"/>
              <a:gd name="connsiteY21" fmla="*/ 1436717 h 2152636"/>
              <a:gd name="connsiteX22" fmla="*/ 32014 w 5023114"/>
              <a:gd name="connsiteY22" fmla="*/ 1608167 h 2152636"/>
              <a:gd name="connsiteX23" fmla="*/ 470164 w 5023114"/>
              <a:gd name="connsiteY23" fmla="*/ 1824067 h 2152636"/>
              <a:gd name="connsiteX24" fmla="*/ 1105164 w 5023114"/>
              <a:gd name="connsiteY24" fmla="*/ 2071717 h 2152636"/>
              <a:gd name="connsiteX25" fmla="*/ 1651264 w 5023114"/>
              <a:gd name="connsiteY25" fmla="*/ 2147917 h 2152636"/>
              <a:gd name="connsiteX26" fmla="*/ 2318014 w 5023114"/>
              <a:gd name="connsiteY26" fmla="*/ 1957417 h 2152636"/>
              <a:gd name="connsiteX27" fmla="*/ 3257814 w 5023114"/>
              <a:gd name="connsiteY27" fmla="*/ 1766917 h 2152636"/>
              <a:gd name="connsiteX28" fmla="*/ 3886464 w 5023114"/>
              <a:gd name="connsiteY28" fmla="*/ 1665317 h 2152636"/>
              <a:gd name="connsiteX29" fmla="*/ 4470664 w 5023114"/>
              <a:gd name="connsiteY29" fmla="*/ 1678017 h 2152636"/>
              <a:gd name="connsiteX30" fmla="*/ 5023114 w 5023114"/>
              <a:gd name="connsiteY30" fmla="*/ 1690717 h 2152636"/>
              <a:gd name="connsiteX0" fmla="*/ 5023114 w 5023114"/>
              <a:gd name="connsiteY0" fmla="*/ 1690717 h 2152636"/>
              <a:gd name="connsiteX1" fmla="*/ 4807214 w 5023114"/>
              <a:gd name="connsiteY1" fmla="*/ 1582767 h 2152636"/>
              <a:gd name="connsiteX2" fmla="*/ 4642114 w 5023114"/>
              <a:gd name="connsiteY2" fmla="*/ 1449417 h 2152636"/>
              <a:gd name="connsiteX3" fmla="*/ 4470664 w 5023114"/>
              <a:gd name="connsiteY3" fmla="*/ 1360517 h 2152636"/>
              <a:gd name="connsiteX4" fmla="*/ 4267464 w 5023114"/>
              <a:gd name="connsiteY4" fmla="*/ 1157317 h 2152636"/>
              <a:gd name="connsiteX5" fmla="*/ 4172214 w 5023114"/>
              <a:gd name="connsiteY5" fmla="*/ 947767 h 2152636"/>
              <a:gd name="connsiteX6" fmla="*/ 3969014 w 5023114"/>
              <a:gd name="connsiteY6" fmla="*/ 744567 h 2152636"/>
              <a:gd name="connsiteX7" fmla="*/ 3765814 w 5023114"/>
              <a:gd name="connsiteY7" fmla="*/ 623917 h 2152636"/>
              <a:gd name="connsiteX8" fmla="*/ 3391164 w 5023114"/>
              <a:gd name="connsiteY8" fmla="*/ 452467 h 2152636"/>
              <a:gd name="connsiteX9" fmla="*/ 3137164 w 5023114"/>
              <a:gd name="connsiteY9" fmla="*/ 357217 h 2152636"/>
              <a:gd name="connsiteX10" fmla="*/ 3010164 w 5023114"/>
              <a:gd name="connsiteY10" fmla="*/ 261967 h 2152636"/>
              <a:gd name="connsiteX11" fmla="*/ 2864114 w 5023114"/>
              <a:gd name="connsiteY11" fmla="*/ 134967 h 2152636"/>
              <a:gd name="connsiteX12" fmla="*/ 2781564 w 5023114"/>
              <a:gd name="connsiteY12" fmla="*/ 134967 h 2152636"/>
              <a:gd name="connsiteX13" fmla="*/ 2543439 w 5023114"/>
              <a:gd name="connsiteY13" fmla="*/ 66705 h 2152636"/>
              <a:gd name="connsiteX14" fmla="*/ 2249752 w 5023114"/>
              <a:gd name="connsiteY14" fmla="*/ 29 h 2152636"/>
              <a:gd name="connsiteX15" fmla="*/ 2024327 w 5023114"/>
              <a:gd name="connsiteY15" fmla="*/ 74642 h 2152636"/>
              <a:gd name="connsiteX16" fmla="*/ 1763977 w 5023114"/>
              <a:gd name="connsiteY16" fmla="*/ 155605 h 2152636"/>
              <a:gd name="connsiteX17" fmla="*/ 1549664 w 5023114"/>
              <a:gd name="connsiteY17" fmla="*/ 204817 h 2152636"/>
              <a:gd name="connsiteX18" fmla="*/ 1321064 w 5023114"/>
              <a:gd name="connsiteY18" fmla="*/ 535017 h 2152636"/>
              <a:gd name="connsiteX19" fmla="*/ 1086114 w 5023114"/>
              <a:gd name="connsiteY19" fmla="*/ 782667 h 2152636"/>
              <a:gd name="connsiteX20" fmla="*/ 419364 w 5023114"/>
              <a:gd name="connsiteY20" fmla="*/ 1239867 h 2152636"/>
              <a:gd name="connsiteX21" fmla="*/ 76464 w 5023114"/>
              <a:gd name="connsiteY21" fmla="*/ 1436717 h 2152636"/>
              <a:gd name="connsiteX22" fmla="*/ 32014 w 5023114"/>
              <a:gd name="connsiteY22" fmla="*/ 1608167 h 2152636"/>
              <a:gd name="connsiteX23" fmla="*/ 470164 w 5023114"/>
              <a:gd name="connsiteY23" fmla="*/ 1824067 h 2152636"/>
              <a:gd name="connsiteX24" fmla="*/ 1105164 w 5023114"/>
              <a:gd name="connsiteY24" fmla="*/ 2071717 h 2152636"/>
              <a:gd name="connsiteX25" fmla="*/ 1651264 w 5023114"/>
              <a:gd name="connsiteY25" fmla="*/ 2147917 h 2152636"/>
              <a:gd name="connsiteX26" fmla="*/ 2318014 w 5023114"/>
              <a:gd name="connsiteY26" fmla="*/ 1957417 h 2152636"/>
              <a:gd name="connsiteX27" fmla="*/ 3257814 w 5023114"/>
              <a:gd name="connsiteY27" fmla="*/ 1766917 h 2152636"/>
              <a:gd name="connsiteX28" fmla="*/ 3886464 w 5023114"/>
              <a:gd name="connsiteY28" fmla="*/ 1665317 h 2152636"/>
              <a:gd name="connsiteX29" fmla="*/ 4470664 w 5023114"/>
              <a:gd name="connsiteY29" fmla="*/ 1678017 h 2152636"/>
              <a:gd name="connsiteX30" fmla="*/ 5023114 w 5023114"/>
              <a:gd name="connsiteY30" fmla="*/ 1690717 h 2152636"/>
              <a:gd name="connsiteX0" fmla="*/ 5023114 w 5023114"/>
              <a:gd name="connsiteY0" fmla="*/ 1690717 h 2152636"/>
              <a:gd name="connsiteX1" fmla="*/ 4807214 w 5023114"/>
              <a:gd name="connsiteY1" fmla="*/ 1582767 h 2152636"/>
              <a:gd name="connsiteX2" fmla="*/ 4642114 w 5023114"/>
              <a:gd name="connsiteY2" fmla="*/ 1449417 h 2152636"/>
              <a:gd name="connsiteX3" fmla="*/ 4470664 w 5023114"/>
              <a:gd name="connsiteY3" fmla="*/ 1360517 h 2152636"/>
              <a:gd name="connsiteX4" fmla="*/ 4267464 w 5023114"/>
              <a:gd name="connsiteY4" fmla="*/ 1157317 h 2152636"/>
              <a:gd name="connsiteX5" fmla="*/ 4172214 w 5023114"/>
              <a:gd name="connsiteY5" fmla="*/ 947767 h 2152636"/>
              <a:gd name="connsiteX6" fmla="*/ 3969014 w 5023114"/>
              <a:gd name="connsiteY6" fmla="*/ 744567 h 2152636"/>
              <a:gd name="connsiteX7" fmla="*/ 3765814 w 5023114"/>
              <a:gd name="connsiteY7" fmla="*/ 623917 h 2152636"/>
              <a:gd name="connsiteX8" fmla="*/ 3391164 w 5023114"/>
              <a:gd name="connsiteY8" fmla="*/ 452467 h 2152636"/>
              <a:gd name="connsiteX9" fmla="*/ 3137164 w 5023114"/>
              <a:gd name="connsiteY9" fmla="*/ 357217 h 2152636"/>
              <a:gd name="connsiteX10" fmla="*/ 3010164 w 5023114"/>
              <a:gd name="connsiteY10" fmla="*/ 261967 h 2152636"/>
              <a:gd name="connsiteX11" fmla="*/ 2864114 w 5023114"/>
              <a:gd name="connsiteY11" fmla="*/ 134967 h 2152636"/>
              <a:gd name="connsiteX12" fmla="*/ 2781564 w 5023114"/>
              <a:gd name="connsiteY12" fmla="*/ 134967 h 2152636"/>
              <a:gd name="connsiteX13" fmla="*/ 2543439 w 5023114"/>
              <a:gd name="connsiteY13" fmla="*/ 66705 h 2152636"/>
              <a:gd name="connsiteX14" fmla="*/ 2249752 w 5023114"/>
              <a:gd name="connsiteY14" fmla="*/ 29 h 2152636"/>
              <a:gd name="connsiteX15" fmla="*/ 2024327 w 5023114"/>
              <a:gd name="connsiteY15" fmla="*/ 74642 h 2152636"/>
              <a:gd name="connsiteX16" fmla="*/ 1763977 w 5023114"/>
              <a:gd name="connsiteY16" fmla="*/ 155605 h 2152636"/>
              <a:gd name="connsiteX17" fmla="*/ 1549664 w 5023114"/>
              <a:gd name="connsiteY17" fmla="*/ 204817 h 2152636"/>
              <a:gd name="connsiteX18" fmla="*/ 1321064 w 5023114"/>
              <a:gd name="connsiteY18" fmla="*/ 535017 h 2152636"/>
              <a:gd name="connsiteX19" fmla="*/ 1086114 w 5023114"/>
              <a:gd name="connsiteY19" fmla="*/ 782667 h 2152636"/>
              <a:gd name="connsiteX20" fmla="*/ 419364 w 5023114"/>
              <a:gd name="connsiteY20" fmla="*/ 1239867 h 2152636"/>
              <a:gd name="connsiteX21" fmla="*/ 76464 w 5023114"/>
              <a:gd name="connsiteY21" fmla="*/ 1436717 h 2152636"/>
              <a:gd name="connsiteX22" fmla="*/ 32014 w 5023114"/>
              <a:gd name="connsiteY22" fmla="*/ 1608167 h 2152636"/>
              <a:gd name="connsiteX23" fmla="*/ 470164 w 5023114"/>
              <a:gd name="connsiteY23" fmla="*/ 1824067 h 2152636"/>
              <a:gd name="connsiteX24" fmla="*/ 1105164 w 5023114"/>
              <a:gd name="connsiteY24" fmla="*/ 2071717 h 2152636"/>
              <a:gd name="connsiteX25" fmla="*/ 1651264 w 5023114"/>
              <a:gd name="connsiteY25" fmla="*/ 2147917 h 2152636"/>
              <a:gd name="connsiteX26" fmla="*/ 2318014 w 5023114"/>
              <a:gd name="connsiteY26" fmla="*/ 1957417 h 2152636"/>
              <a:gd name="connsiteX27" fmla="*/ 3257814 w 5023114"/>
              <a:gd name="connsiteY27" fmla="*/ 1766917 h 2152636"/>
              <a:gd name="connsiteX28" fmla="*/ 3886464 w 5023114"/>
              <a:gd name="connsiteY28" fmla="*/ 1665317 h 2152636"/>
              <a:gd name="connsiteX29" fmla="*/ 4470664 w 5023114"/>
              <a:gd name="connsiteY29" fmla="*/ 1678017 h 2152636"/>
              <a:gd name="connsiteX30" fmla="*/ 5023114 w 5023114"/>
              <a:gd name="connsiteY30" fmla="*/ 1690717 h 2152636"/>
              <a:gd name="connsiteX0" fmla="*/ 5023114 w 5023114"/>
              <a:gd name="connsiteY0" fmla="*/ 1719281 h 2181200"/>
              <a:gd name="connsiteX1" fmla="*/ 4807214 w 5023114"/>
              <a:gd name="connsiteY1" fmla="*/ 1611331 h 2181200"/>
              <a:gd name="connsiteX2" fmla="*/ 4642114 w 5023114"/>
              <a:gd name="connsiteY2" fmla="*/ 1477981 h 2181200"/>
              <a:gd name="connsiteX3" fmla="*/ 4470664 w 5023114"/>
              <a:gd name="connsiteY3" fmla="*/ 1389081 h 2181200"/>
              <a:gd name="connsiteX4" fmla="*/ 4267464 w 5023114"/>
              <a:gd name="connsiteY4" fmla="*/ 1185881 h 2181200"/>
              <a:gd name="connsiteX5" fmla="*/ 4172214 w 5023114"/>
              <a:gd name="connsiteY5" fmla="*/ 976331 h 2181200"/>
              <a:gd name="connsiteX6" fmla="*/ 3969014 w 5023114"/>
              <a:gd name="connsiteY6" fmla="*/ 773131 h 2181200"/>
              <a:gd name="connsiteX7" fmla="*/ 3765814 w 5023114"/>
              <a:gd name="connsiteY7" fmla="*/ 652481 h 2181200"/>
              <a:gd name="connsiteX8" fmla="*/ 3391164 w 5023114"/>
              <a:gd name="connsiteY8" fmla="*/ 481031 h 2181200"/>
              <a:gd name="connsiteX9" fmla="*/ 3137164 w 5023114"/>
              <a:gd name="connsiteY9" fmla="*/ 385781 h 2181200"/>
              <a:gd name="connsiteX10" fmla="*/ 3010164 w 5023114"/>
              <a:gd name="connsiteY10" fmla="*/ 290531 h 2181200"/>
              <a:gd name="connsiteX11" fmla="*/ 2864114 w 5023114"/>
              <a:gd name="connsiteY11" fmla="*/ 163531 h 2181200"/>
              <a:gd name="connsiteX12" fmla="*/ 2781564 w 5023114"/>
              <a:gd name="connsiteY12" fmla="*/ 163531 h 2181200"/>
              <a:gd name="connsiteX13" fmla="*/ 2543439 w 5023114"/>
              <a:gd name="connsiteY13" fmla="*/ 95269 h 2181200"/>
              <a:gd name="connsiteX14" fmla="*/ 2316427 w 5023114"/>
              <a:gd name="connsiteY14" fmla="*/ 18 h 2181200"/>
              <a:gd name="connsiteX15" fmla="*/ 2024327 w 5023114"/>
              <a:gd name="connsiteY15" fmla="*/ 103206 h 2181200"/>
              <a:gd name="connsiteX16" fmla="*/ 1763977 w 5023114"/>
              <a:gd name="connsiteY16" fmla="*/ 184169 h 2181200"/>
              <a:gd name="connsiteX17" fmla="*/ 1549664 w 5023114"/>
              <a:gd name="connsiteY17" fmla="*/ 233381 h 2181200"/>
              <a:gd name="connsiteX18" fmla="*/ 1321064 w 5023114"/>
              <a:gd name="connsiteY18" fmla="*/ 563581 h 2181200"/>
              <a:gd name="connsiteX19" fmla="*/ 1086114 w 5023114"/>
              <a:gd name="connsiteY19" fmla="*/ 811231 h 2181200"/>
              <a:gd name="connsiteX20" fmla="*/ 419364 w 5023114"/>
              <a:gd name="connsiteY20" fmla="*/ 1268431 h 2181200"/>
              <a:gd name="connsiteX21" fmla="*/ 76464 w 5023114"/>
              <a:gd name="connsiteY21" fmla="*/ 1465281 h 2181200"/>
              <a:gd name="connsiteX22" fmla="*/ 32014 w 5023114"/>
              <a:gd name="connsiteY22" fmla="*/ 1636731 h 2181200"/>
              <a:gd name="connsiteX23" fmla="*/ 470164 w 5023114"/>
              <a:gd name="connsiteY23" fmla="*/ 1852631 h 2181200"/>
              <a:gd name="connsiteX24" fmla="*/ 1105164 w 5023114"/>
              <a:gd name="connsiteY24" fmla="*/ 2100281 h 2181200"/>
              <a:gd name="connsiteX25" fmla="*/ 1651264 w 5023114"/>
              <a:gd name="connsiteY25" fmla="*/ 2176481 h 2181200"/>
              <a:gd name="connsiteX26" fmla="*/ 2318014 w 5023114"/>
              <a:gd name="connsiteY26" fmla="*/ 1985981 h 2181200"/>
              <a:gd name="connsiteX27" fmla="*/ 3257814 w 5023114"/>
              <a:gd name="connsiteY27" fmla="*/ 1795481 h 2181200"/>
              <a:gd name="connsiteX28" fmla="*/ 3886464 w 5023114"/>
              <a:gd name="connsiteY28" fmla="*/ 1693881 h 2181200"/>
              <a:gd name="connsiteX29" fmla="*/ 4470664 w 5023114"/>
              <a:gd name="connsiteY29" fmla="*/ 1706581 h 2181200"/>
              <a:gd name="connsiteX30" fmla="*/ 5023114 w 5023114"/>
              <a:gd name="connsiteY30" fmla="*/ 1719281 h 2181200"/>
              <a:gd name="connsiteX0" fmla="*/ 5023114 w 5023114"/>
              <a:gd name="connsiteY0" fmla="*/ 1719281 h 2181200"/>
              <a:gd name="connsiteX1" fmla="*/ 4807214 w 5023114"/>
              <a:gd name="connsiteY1" fmla="*/ 1611331 h 2181200"/>
              <a:gd name="connsiteX2" fmla="*/ 4642114 w 5023114"/>
              <a:gd name="connsiteY2" fmla="*/ 1477981 h 2181200"/>
              <a:gd name="connsiteX3" fmla="*/ 4470664 w 5023114"/>
              <a:gd name="connsiteY3" fmla="*/ 1389081 h 2181200"/>
              <a:gd name="connsiteX4" fmla="*/ 4267464 w 5023114"/>
              <a:gd name="connsiteY4" fmla="*/ 1185881 h 2181200"/>
              <a:gd name="connsiteX5" fmla="*/ 4172214 w 5023114"/>
              <a:gd name="connsiteY5" fmla="*/ 976331 h 2181200"/>
              <a:gd name="connsiteX6" fmla="*/ 3969014 w 5023114"/>
              <a:gd name="connsiteY6" fmla="*/ 773131 h 2181200"/>
              <a:gd name="connsiteX7" fmla="*/ 3765814 w 5023114"/>
              <a:gd name="connsiteY7" fmla="*/ 652481 h 2181200"/>
              <a:gd name="connsiteX8" fmla="*/ 3391164 w 5023114"/>
              <a:gd name="connsiteY8" fmla="*/ 481031 h 2181200"/>
              <a:gd name="connsiteX9" fmla="*/ 3137164 w 5023114"/>
              <a:gd name="connsiteY9" fmla="*/ 385781 h 2181200"/>
              <a:gd name="connsiteX10" fmla="*/ 3010164 w 5023114"/>
              <a:gd name="connsiteY10" fmla="*/ 290531 h 2181200"/>
              <a:gd name="connsiteX11" fmla="*/ 2864114 w 5023114"/>
              <a:gd name="connsiteY11" fmla="*/ 163531 h 2181200"/>
              <a:gd name="connsiteX12" fmla="*/ 2781564 w 5023114"/>
              <a:gd name="connsiteY12" fmla="*/ 163531 h 2181200"/>
              <a:gd name="connsiteX13" fmla="*/ 2543439 w 5023114"/>
              <a:gd name="connsiteY13" fmla="*/ 95269 h 2181200"/>
              <a:gd name="connsiteX14" fmla="*/ 2316427 w 5023114"/>
              <a:gd name="connsiteY14" fmla="*/ 18 h 2181200"/>
              <a:gd name="connsiteX15" fmla="*/ 2024327 w 5023114"/>
              <a:gd name="connsiteY15" fmla="*/ 103206 h 2181200"/>
              <a:gd name="connsiteX16" fmla="*/ 1763977 w 5023114"/>
              <a:gd name="connsiteY16" fmla="*/ 184169 h 2181200"/>
              <a:gd name="connsiteX17" fmla="*/ 1549664 w 5023114"/>
              <a:gd name="connsiteY17" fmla="*/ 233381 h 2181200"/>
              <a:gd name="connsiteX18" fmla="*/ 1321064 w 5023114"/>
              <a:gd name="connsiteY18" fmla="*/ 563581 h 2181200"/>
              <a:gd name="connsiteX19" fmla="*/ 1086114 w 5023114"/>
              <a:gd name="connsiteY19" fmla="*/ 811231 h 2181200"/>
              <a:gd name="connsiteX20" fmla="*/ 419364 w 5023114"/>
              <a:gd name="connsiteY20" fmla="*/ 1268431 h 2181200"/>
              <a:gd name="connsiteX21" fmla="*/ 76464 w 5023114"/>
              <a:gd name="connsiteY21" fmla="*/ 1465281 h 2181200"/>
              <a:gd name="connsiteX22" fmla="*/ 32014 w 5023114"/>
              <a:gd name="connsiteY22" fmla="*/ 1636731 h 2181200"/>
              <a:gd name="connsiteX23" fmla="*/ 470164 w 5023114"/>
              <a:gd name="connsiteY23" fmla="*/ 1852631 h 2181200"/>
              <a:gd name="connsiteX24" fmla="*/ 1105164 w 5023114"/>
              <a:gd name="connsiteY24" fmla="*/ 2100281 h 2181200"/>
              <a:gd name="connsiteX25" fmla="*/ 1651264 w 5023114"/>
              <a:gd name="connsiteY25" fmla="*/ 2176481 h 2181200"/>
              <a:gd name="connsiteX26" fmla="*/ 2318014 w 5023114"/>
              <a:gd name="connsiteY26" fmla="*/ 1985981 h 2181200"/>
              <a:gd name="connsiteX27" fmla="*/ 3257814 w 5023114"/>
              <a:gd name="connsiteY27" fmla="*/ 1795481 h 2181200"/>
              <a:gd name="connsiteX28" fmla="*/ 3886464 w 5023114"/>
              <a:gd name="connsiteY28" fmla="*/ 1693881 h 2181200"/>
              <a:gd name="connsiteX29" fmla="*/ 4470664 w 5023114"/>
              <a:gd name="connsiteY29" fmla="*/ 1706581 h 2181200"/>
              <a:gd name="connsiteX30" fmla="*/ 5023114 w 5023114"/>
              <a:gd name="connsiteY30" fmla="*/ 1719281 h 2181200"/>
              <a:gd name="connsiteX0" fmla="*/ 5023114 w 5023114"/>
              <a:gd name="connsiteY0" fmla="*/ 1719463 h 2181382"/>
              <a:gd name="connsiteX1" fmla="*/ 4807214 w 5023114"/>
              <a:gd name="connsiteY1" fmla="*/ 1611513 h 2181382"/>
              <a:gd name="connsiteX2" fmla="*/ 4642114 w 5023114"/>
              <a:gd name="connsiteY2" fmla="*/ 1478163 h 2181382"/>
              <a:gd name="connsiteX3" fmla="*/ 4470664 w 5023114"/>
              <a:gd name="connsiteY3" fmla="*/ 1389263 h 2181382"/>
              <a:gd name="connsiteX4" fmla="*/ 4267464 w 5023114"/>
              <a:gd name="connsiteY4" fmla="*/ 1186063 h 2181382"/>
              <a:gd name="connsiteX5" fmla="*/ 4172214 w 5023114"/>
              <a:gd name="connsiteY5" fmla="*/ 976513 h 2181382"/>
              <a:gd name="connsiteX6" fmla="*/ 3969014 w 5023114"/>
              <a:gd name="connsiteY6" fmla="*/ 773313 h 2181382"/>
              <a:gd name="connsiteX7" fmla="*/ 3765814 w 5023114"/>
              <a:gd name="connsiteY7" fmla="*/ 652663 h 2181382"/>
              <a:gd name="connsiteX8" fmla="*/ 3391164 w 5023114"/>
              <a:gd name="connsiteY8" fmla="*/ 481213 h 2181382"/>
              <a:gd name="connsiteX9" fmla="*/ 3137164 w 5023114"/>
              <a:gd name="connsiteY9" fmla="*/ 385963 h 2181382"/>
              <a:gd name="connsiteX10" fmla="*/ 3010164 w 5023114"/>
              <a:gd name="connsiteY10" fmla="*/ 290713 h 2181382"/>
              <a:gd name="connsiteX11" fmla="*/ 2864114 w 5023114"/>
              <a:gd name="connsiteY11" fmla="*/ 163713 h 2181382"/>
              <a:gd name="connsiteX12" fmla="*/ 2781564 w 5023114"/>
              <a:gd name="connsiteY12" fmla="*/ 163713 h 2181382"/>
              <a:gd name="connsiteX13" fmla="*/ 2543439 w 5023114"/>
              <a:gd name="connsiteY13" fmla="*/ 95451 h 2181382"/>
              <a:gd name="connsiteX14" fmla="*/ 2316427 w 5023114"/>
              <a:gd name="connsiteY14" fmla="*/ 200 h 2181382"/>
              <a:gd name="connsiteX15" fmla="*/ 2000515 w 5023114"/>
              <a:gd name="connsiteY15" fmla="*/ 122438 h 2181382"/>
              <a:gd name="connsiteX16" fmla="*/ 1763977 w 5023114"/>
              <a:gd name="connsiteY16" fmla="*/ 184351 h 2181382"/>
              <a:gd name="connsiteX17" fmla="*/ 1549664 w 5023114"/>
              <a:gd name="connsiteY17" fmla="*/ 233563 h 2181382"/>
              <a:gd name="connsiteX18" fmla="*/ 1321064 w 5023114"/>
              <a:gd name="connsiteY18" fmla="*/ 563763 h 2181382"/>
              <a:gd name="connsiteX19" fmla="*/ 1086114 w 5023114"/>
              <a:gd name="connsiteY19" fmla="*/ 811413 h 2181382"/>
              <a:gd name="connsiteX20" fmla="*/ 419364 w 5023114"/>
              <a:gd name="connsiteY20" fmla="*/ 1268613 h 2181382"/>
              <a:gd name="connsiteX21" fmla="*/ 76464 w 5023114"/>
              <a:gd name="connsiteY21" fmla="*/ 1465463 h 2181382"/>
              <a:gd name="connsiteX22" fmla="*/ 32014 w 5023114"/>
              <a:gd name="connsiteY22" fmla="*/ 1636913 h 2181382"/>
              <a:gd name="connsiteX23" fmla="*/ 470164 w 5023114"/>
              <a:gd name="connsiteY23" fmla="*/ 1852813 h 2181382"/>
              <a:gd name="connsiteX24" fmla="*/ 1105164 w 5023114"/>
              <a:gd name="connsiteY24" fmla="*/ 2100463 h 2181382"/>
              <a:gd name="connsiteX25" fmla="*/ 1651264 w 5023114"/>
              <a:gd name="connsiteY25" fmla="*/ 2176663 h 2181382"/>
              <a:gd name="connsiteX26" fmla="*/ 2318014 w 5023114"/>
              <a:gd name="connsiteY26" fmla="*/ 1986163 h 2181382"/>
              <a:gd name="connsiteX27" fmla="*/ 3257814 w 5023114"/>
              <a:gd name="connsiteY27" fmla="*/ 1795663 h 2181382"/>
              <a:gd name="connsiteX28" fmla="*/ 3886464 w 5023114"/>
              <a:gd name="connsiteY28" fmla="*/ 1694063 h 2181382"/>
              <a:gd name="connsiteX29" fmla="*/ 4470664 w 5023114"/>
              <a:gd name="connsiteY29" fmla="*/ 1706763 h 2181382"/>
              <a:gd name="connsiteX30" fmla="*/ 5023114 w 5023114"/>
              <a:gd name="connsiteY30" fmla="*/ 1719463 h 2181382"/>
              <a:gd name="connsiteX0" fmla="*/ 5023114 w 5023114"/>
              <a:gd name="connsiteY0" fmla="*/ 1714713 h 2176632"/>
              <a:gd name="connsiteX1" fmla="*/ 4807214 w 5023114"/>
              <a:gd name="connsiteY1" fmla="*/ 1606763 h 2176632"/>
              <a:gd name="connsiteX2" fmla="*/ 4642114 w 5023114"/>
              <a:gd name="connsiteY2" fmla="*/ 1473413 h 2176632"/>
              <a:gd name="connsiteX3" fmla="*/ 4470664 w 5023114"/>
              <a:gd name="connsiteY3" fmla="*/ 1384513 h 2176632"/>
              <a:gd name="connsiteX4" fmla="*/ 4267464 w 5023114"/>
              <a:gd name="connsiteY4" fmla="*/ 1181313 h 2176632"/>
              <a:gd name="connsiteX5" fmla="*/ 4172214 w 5023114"/>
              <a:gd name="connsiteY5" fmla="*/ 971763 h 2176632"/>
              <a:gd name="connsiteX6" fmla="*/ 3969014 w 5023114"/>
              <a:gd name="connsiteY6" fmla="*/ 768563 h 2176632"/>
              <a:gd name="connsiteX7" fmla="*/ 3765814 w 5023114"/>
              <a:gd name="connsiteY7" fmla="*/ 647913 h 2176632"/>
              <a:gd name="connsiteX8" fmla="*/ 3391164 w 5023114"/>
              <a:gd name="connsiteY8" fmla="*/ 476463 h 2176632"/>
              <a:gd name="connsiteX9" fmla="*/ 3137164 w 5023114"/>
              <a:gd name="connsiteY9" fmla="*/ 381213 h 2176632"/>
              <a:gd name="connsiteX10" fmla="*/ 3010164 w 5023114"/>
              <a:gd name="connsiteY10" fmla="*/ 285963 h 2176632"/>
              <a:gd name="connsiteX11" fmla="*/ 2864114 w 5023114"/>
              <a:gd name="connsiteY11" fmla="*/ 158963 h 2176632"/>
              <a:gd name="connsiteX12" fmla="*/ 2781564 w 5023114"/>
              <a:gd name="connsiteY12" fmla="*/ 158963 h 2176632"/>
              <a:gd name="connsiteX13" fmla="*/ 2543439 w 5023114"/>
              <a:gd name="connsiteY13" fmla="*/ 90701 h 2176632"/>
              <a:gd name="connsiteX14" fmla="*/ 2249752 w 5023114"/>
              <a:gd name="connsiteY14" fmla="*/ 212 h 2176632"/>
              <a:gd name="connsiteX15" fmla="*/ 2000515 w 5023114"/>
              <a:gd name="connsiteY15" fmla="*/ 117688 h 2176632"/>
              <a:gd name="connsiteX16" fmla="*/ 1763977 w 5023114"/>
              <a:gd name="connsiteY16" fmla="*/ 179601 h 2176632"/>
              <a:gd name="connsiteX17" fmla="*/ 1549664 w 5023114"/>
              <a:gd name="connsiteY17" fmla="*/ 228813 h 2176632"/>
              <a:gd name="connsiteX18" fmla="*/ 1321064 w 5023114"/>
              <a:gd name="connsiteY18" fmla="*/ 559013 h 2176632"/>
              <a:gd name="connsiteX19" fmla="*/ 1086114 w 5023114"/>
              <a:gd name="connsiteY19" fmla="*/ 806663 h 2176632"/>
              <a:gd name="connsiteX20" fmla="*/ 419364 w 5023114"/>
              <a:gd name="connsiteY20" fmla="*/ 1263863 h 2176632"/>
              <a:gd name="connsiteX21" fmla="*/ 76464 w 5023114"/>
              <a:gd name="connsiteY21" fmla="*/ 1460713 h 2176632"/>
              <a:gd name="connsiteX22" fmla="*/ 32014 w 5023114"/>
              <a:gd name="connsiteY22" fmla="*/ 1632163 h 2176632"/>
              <a:gd name="connsiteX23" fmla="*/ 470164 w 5023114"/>
              <a:gd name="connsiteY23" fmla="*/ 1848063 h 2176632"/>
              <a:gd name="connsiteX24" fmla="*/ 1105164 w 5023114"/>
              <a:gd name="connsiteY24" fmla="*/ 2095713 h 2176632"/>
              <a:gd name="connsiteX25" fmla="*/ 1651264 w 5023114"/>
              <a:gd name="connsiteY25" fmla="*/ 2171913 h 2176632"/>
              <a:gd name="connsiteX26" fmla="*/ 2318014 w 5023114"/>
              <a:gd name="connsiteY26" fmla="*/ 1981413 h 2176632"/>
              <a:gd name="connsiteX27" fmla="*/ 3257814 w 5023114"/>
              <a:gd name="connsiteY27" fmla="*/ 1790913 h 2176632"/>
              <a:gd name="connsiteX28" fmla="*/ 3886464 w 5023114"/>
              <a:gd name="connsiteY28" fmla="*/ 1689313 h 2176632"/>
              <a:gd name="connsiteX29" fmla="*/ 4470664 w 5023114"/>
              <a:gd name="connsiteY29" fmla="*/ 1702013 h 2176632"/>
              <a:gd name="connsiteX30" fmla="*/ 5023114 w 5023114"/>
              <a:gd name="connsiteY30" fmla="*/ 1714713 h 2176632"/>
              <a:gd name="connsiteX0" fmla="*/ 5023114 w 5023114"/>
              <a:gd name="connsiteY0" fmla="*/ 1714713 h 2176632"/>
              <a:gd name="connsiteX1" fmla="*/ 4807214 w 5023114"/>
              <a:gd name="connsiteY1" fmla="*/ 1606763 h 2176632"/>
              <a:gd name="connsiteX2" fmla="*/ 4642114 w 5023114"/>
              <a:gd name="connsiteY2" fmla="*/ 1473413 h 2176632"/>
              <a:gd name="connsiteX3" fmla="*/ 4470664 w 5023114"/>
              <a:gd name="connsiteY3" fmla="*/ 1384513 h 2176632"/>
              <a:gd name="connsiteX4" fmla="*/ 4267464 w 5023114"/>
              <a:gd name="connsiteY4" fmla="*/ 1181313 h 2176632"/>
              <a:gd name="connsiteX5" fmla="*/ 4172214 w 5023114"/>
              <a:gd name="connsiteY5" fmla="*/ 971763 h 2176632"/>
              <a:gd name="connsiteX6" fmla="*/ 3969014 w 5023114"/>
              <a:gd name="connsiteY6" fmla="*/ 768563 h 2176632"/>
              <a:gd name="connsiteX7" fmla="*/ 3765814 w 5023114"/>
              <a:gd name="connsiteY7" fmla="*/ 647913 h 2176632"/>
              <a:gd name="connsiteX8" fmla="*/ 3391164 w 5023114"/>
              <a:gd name="connsiteY8" fmla="*/ 476463 h 2176632"/>
              <a:gd name="connsiteX9" fmla="*/ 3137164 w 5023114"/>
              <a:gd name="connsiteY9" fmla="*/ 381213 h 2176632"/>
              <a:gd name="connsiteX10" fmla="*/ 3010164 w 5023114"/>
              <a:gd name="connsiteY10" fmla="*/ 285963 h 2176632"/>
              <a:gd name="connsiteX11" fmla="*/ 2902214 w 5023114"/>
              <a:gd name="connsiteY11" fmla="*/ 235163 h 2176632"/>
              <a:gd name="connsiteX12" fmla="*/ 2781564 w 5023114"/>
              <a:gd name="connsiteY12" fmla="*/ 158963 h 2176632"/>
              <a:gd name="connsiteX13" fmla="*/ 2543439 w 5023114"/>
              <a:gd name="connsiteY13" fmla="*/ 90701 h 2176632"/>
              <a:gd name="connsiteX14" fmla="*/ 2249752 w 5023114"/>
              <a:gd name="connsiteY14" fmla="*/ 212 h 2176632"/>
              <a:gd name="connsiteX15" fmla="*/ 2000515 w 5023114"/>
              <a:gd name="connsiteY15" fmla="*/ 117688 h 2176632"/>
              <a:gd name="connsiteX16" fmla="*/ 1763977 w 5023114"/>
              <a:gd name="connsiteY16" fmla="*/ 179601 h 2176632"/>
              <a:gd name="connsiteX17" fmla="*/ 1549664 w 5023114"/>
              <a:gd name="connsiteY17" fmla="*/ 228813 h 2176632"/>
              <a:gd name="connsiteX18" fmla="*/ 1321064 w 5023114"/>
              <a:gd name="connsiteY18" fmla="*/ 559013 h 2176632"/>
              <a:gd name="connsiteX19" fmla="*/ 1086114 w 5023114"/>
              <a:gd name="connsiteY19" fmla="*/ 806663 h 2176632"/>
              <a:gd name="connsiteX20" fmla="*/ 419364 w 5023114"/>
              <a:gd name="connsiteY20" fmla="*/ 1263863 h 2176632"/>
              <a:gd name="connsiteX21" fmla="*/ 76464 w 5023114"/>
              <a:gd name="connsiteY21" fmla="*/ 1460713 h 2176632"/>
              <a:gd name="connsiteX22" fmla="*/ 32014 w 5023114"/>
              <a:gd name="connsiteY22" fmla="*/ 1632163 h 2176632"/>
              <a:gd name="connsiteX23" fmla="*/ 470164 w 5023114"/>
              <a:gd name="connsiteY23" fmla="*/ 1848063 h 2176632"/>
              <a:gd name="connsiteX24" fmla="*/ 1105164 w 5023114"/>
              <a:gd name="connsiteY24" fmla="*/ 2095713 h 2176632"/>
              <a:gd name="connsiteX25" fmla="*/ 1651264 w 5023114"/>
              <a:gd name="connsiteY25" fmla="*/ 2171913 h 2176632"/>
              <a:gd name="connsiteX26" fmla="*/ 2318014 w 5023114"/>
              <a:gd name="connsiteY26" fmla="*/ 1981413 h 2176632"/>
              <a:gd name="connsiteX27" fmla="*/ 3257814 w 5023114"/>
              <a:gd name="connsiteY27" fmla="*/ 1790913 h 2176632"/>
              <a:gd name="connsiteX28" fmla="*/ 3886464 w 5023114"/>
              <a:gd name="connsiteY28" fmla="*/ 1689313 h 2176632"/>
              <a:gd name="connsiteX29" fmla="*/ 4470664 w 5023114"/>
              <a:gd name="connsiteY29" fmla="*/ 1702013 h 2176632"/>
              <a:gd name="connsiteX30" fmla="*/ 5023114 w 5023114"/>
              <a:gd name="connsiteY30" fmla="*/ 1714713 h 2176632"/>
              <a:gd name="connsiteX0" fmla="*/ 5023114 w 5023114"/>
              <a:gd name="connsiteY0" fmla="*/ 1714732 h 2176651"/>
              <a:gd name="connsiteX1" fmla="*/ 4807214 w 5023114"/>
              <a:gd name="connsiteY1" fmla="*/ 1606782 h 2176651"/>
              <a:gd name="connsiteX2" fmla="*/ 4642114 w 5023114"/>
              <a:gd name="connsiteY2" fmla="*/ 1473432 h 2176651"/>
              <a:gd name="connsiteX3" fmla="*/ 4470664 w 5023114"/>
              <a:gd name="connsiteY3" fmla="*/ 1384532 h 2176651"/>
              <a:gd name="connsiteX4" fmla="*/ 4267464 w 5023114"/>
              <a:gd name="connsiteY4" fmla="*/ 1181332 h 2176651"/>
              <a:gd name="connsiteX5" fmla="*/ 4172214 w 5023114"/>
              <a:gd name="connsiteY5" fmla="*/ 971782 h 2176651"/>
              <a:gd name="connsiteX6" fmla="*/ 3969014 w 5023114"/>
              <a:gd name="connsiteY6" fmla="*/ 768582 h 2176651"/>
              <a:gd name="connsiteX7" fmla="*/ 3765814 w 5023114"/>
              <a:gd name="connsiteY7" fmla="*/ 647932 h 2176651"/>
              <a:gd name="connsiteX8" fmla="*/ 3391164 w 5023114"/>
              <a:gd name="connsiteY8" fmla="*/ 476482 h 2176651"/>
              <a:gd name="connsiteX9" fmla="*/ 3137164 w 5023114"/>
              <a:gd name="connsiteY9" fmla="*/ 381232 h 2176651"/>
              <a:gd name="connsiteX10" fmla="*/ 3010164 w 5023114"/>
              <a:gd name="connsiteY10" fmla="*/ 285982 h 2176651"/>
              <a:gd name="connsiteX11" fmla="*/ 2902214 w 5023114"/>
              <a:gd name="connsiteY11" fmla="*/ 235182 h 2176651"/>
              <a:gd name="connsiteX12" fmla="*/ 2748227 w 5023114"/>
              <a:gd name="connsiteY12" fmla="*/ 197082 h 2176651"/>
              <a:gd name="connsiteX13" fmla="*/ 2543439 w 5023114"/>
              <a:gd name="connsiteY13" fmla="*/ 90720 h 2176651"/>
              <a:gd name="connsiteX14" fmla="*/ 2249752 w 5023114"/>
              <a:gd name="connsiteY14" fmla="*/ 231 h 2176651"/>
              <a:gd name="connsiteX15" fmla="*/ 2000515 w 5023114"/>
              <a:gd name="connsiteY15" fmla="*/ 117707 h 2176651"/>
              <a:gd name="connsiteX16" fmla="*/ 1763977 w 5023114"/>
              <a:gd name="connsiteY16" fmla="*/ 179620 h 2176651"/>
              <a:gd name="connsiteX17" fmla="*/ 1549664 w 5023114"/>
              <a:gd name="connsiteY17" fmla="*/ 228832 h 2176651"/>
              <a:gd name="connsiteX18" fmla="*/ 1321064 w 5023114"/>
              <a:gd name="connsiteY18" fmla="*/ 559032 h 2176651"/>
              <a:gd name="connsiteX19" fmla="*/ 1086114 w 5023114"/>
              <a:gd name="connsiteY19" fmla="*/ 806682 h 2176651"/>
              <a:gd name="connsiteX20" fmla="*/ 419364 w 5023114"/>
              <a:gd name="connsiteY20" fmla="*/ 1263882 h 2176651"/>
              <a:gd name="connsiteX21" fmla="*/ 76464 w 5023114"/>
              <a:gd name="connsiteY21" fmla="*/ 1460732 h 2176651"/>
              <a:gd name="connsiteX22" fmla="*/ 32014 w 5023114"/>
              <a:gd name="connsiteY22" fmla="*/ 1632182 h 2176651"/>
              <a:gd name="connsiteX23" fmla="*/ 470164 w 5023114"/>
              <a:gd name="connsiteY23" fmla="*/ 1848082 h 2176651"/>
              <a:gd name="connsiteX24" fmla="*/ 1105164 w 5023114"/>
              <a:gd name="connsiteY24" fmla="*/ 2095732 h 2176651"/>
              <a:gd name="connsiteX25" fmla="*/ 1651264 w 5023114"/>
              <a:gd name="connsiteY25" fmla="*/ 2171932 h 2176651"/>
              <a:gd name="connsiteX26" fmla="*/ 2318014 w 5023114"/>
              <a:gd name="connsiteY26" fmla="*/ 1981432 h 2176651"/>
              <a:gd name="connsiteX27" fmla="*/ 3257814 w 5023114"/>
              <a:gd name="connsiteY27" fmla="*/ 1790932 h 2176651"/>
              <a:gd name="connsiteX28" fmla="*/ 3886464 w 5023114"/>
              <a:gd name="connsiteY28" fmla="*/ 1689332 h 2176651"/>
              <a:gd name="connsiteX29" fmla="*/ 4470664 w 5023114"/>
              <a:gd name="connsiteY29" fmla="*/ 1702032 h 2176651"/>
              <a:gd name="connsiteX30" fmla="*/ 5023114 w 5023114"/>
              <a:gd name="connsiteY30" fmla="*/ 1714732 h 2176651"/>
              <a:gd name="connsiteX0" fmla="*/ 5023114 w 5023114"/>
              <a:gd name="connsiteY0" fmla="*/ 1714728 h 2176647"/>
              <a:gd name="connsiteX1" fmla="*/ 4807214 w 5023114"/>
              <a:gd name="connsiteY1" fmla="*/ 1606778 h 2176647"/>
              <a:gd name="connsiteX2" fmla="*/ 4642114 w 5023114"/>
              <a:gd name="connsiteY2" fmla="*/ 1473428 h 2176647"/>
              <a:gd name="connsiteX3" fmla="*/ 4470664 w 5023114"/>
              <a:gd name="connsiteY3" fmla="*/ 1384528 h 2176647"/>
              <a:gd name="connsiteX4" fmla="*/ 4267464 w 5023114"/>
              <a:gd name="connsiteY4" fmla="*/ 1181328 h 2176647"/>
              <a:gd name="connsiteX5" fmla="*/ 4172214 w 5023114"/>
              <a:gd name="connsiteY5" fmla="*/ 971778 h 2176647"/>
              <a:gd name="connsiteX6" fmla="*/ 3969014 w 5023114"/>
              <a:gd name="connsiteY6" fmla="*/ 768578 h 2176647"/>
              <a:gd name="connsiteX7" fmla="*/ 3765814 w 5023114"/>
              <a:gd name="connsiteY7" fmla="*/ 647928 h 2176647"/>
              <a:gd name="connsiteX8" fmla="*/ 3391164 w 5023114"/>
              <a:gd name="connsiteY8" fmla="*/ 476478 h 2176647"/>
              <a:gd name="connsiteX9" fmla="*/ 3137164 w 5023114"/>
              <a:gd name="connsiteY9" fmla="*/ 381228 h 2176647"/>
              <a:gd name="connsiteX10" fmla="*/ 3010164 w 5023114"/>
              <a:gd name="connsiteY10" fmla="*/ 285978 h 2176647"/>
              <a:gd name="connsiteX11" fmla="*/ 2902214 w 5023114"/>
              <a:gd name="connsiteY11" fmla="*/ 235178 h 2176647"/>
              <a:gd name="connsiteX12" fmla="*/ 2776802 w 5023114"/>
              <a:gd name="connsiteY12" fmla="*/ 187553 h 2176647"/>
              <a:gd name="connsiteX13" fmla="*/ 2543439 w 5023114"/>
              <a:gd name="connsiteY13" fmla="*/ 90716 h 2176647"/>
              <a:gd name="connsiteX14" fmla="*/ 2249752 w 5023114"/>
              <a:gd name="connsiteY14" fmla="*/ 227 h 2176647"/>
              <a:gd name="connsiteX15" fmla="*/ 2000515 w 5023114"/>
              <a:gd name="connsiteY15" fmla="*/ 117703 h 2176647"/>
              <a:gd name="connsiteX16" fmla="*/ 1763977 w 5023114"/>
              <a:gd name="connsiteY16" fmla="*/ 179616 h 2176647"/>
              <a:gd name="connsiteX17" fmla="*/ 1549664 w 5023114"/>
              <a:gd name="connsiteY17" fmla="*/ 228828 h 2176647"/>
              <a:gd name="connsiteX18" fmla="*/ 1321064 w 5023114"/>
              <a:gd name="connsiteY18" fmla="*/ 559028 h 2176647"/>
              <a:gd name="connsiteX19" fmla="*/ 1086114 w 5023114"/>
              <a:gd name="connsiteY19" fmla="*/ 806678 h 2176647"/>
              <a:gd name="connsiteX20" fmla="*/ 419364 w 5023114"/>
              <a:gd name="connsiteY20" fmla="*/ 1263878 h 2176647"/>
              <a:gd name="connsiteX21" fmla="*/ 76464 w 5023114"/>
              <a:gd name="connsiteY21" fmla="*/ 1460728 h 2176647"/>
              <a:gd name="connsiteX22" fmla="*/ 32014 w 5023114"/>
              <a:gd name="connsiteY22" fmla="*/ 1632178 h 2176647"/>
              <a:gd name="connsiteX23" fmla="*/ 470164 w 5023114"/>
              <a:gd name="connsiteY23" fmla="*/ 1848078 h 2176647"/>
              <a:gd name="connsiteX24" fmla="*/ 1105164 w 5023114"/>
              <a:gd name="connsiteY24" fmla="*/ 2095728 h 2176647"/>
              <a:gd name="connsiteX25" fmla="*/ 1651264 w 5023114"/>
              <a:gd name="connsiteY25" fmla="*/ 2171928 h 2176647"/>
              <a:gd name="connsiteX26" fmla="*/ 2318014 w 5023114"/>
              <a:gd name="connsiteY26" fmla="*/ 1981428 h 2176647"/>
              <a:gd name="connsiteX27" fmla="*/ 3257814 w 5023114"/>
              <a:gd name="connsiteY27" fmla="*/ 1790928 h 2176647"/>
              <a:gd name="connsiteX28" fmla="*/ 3886464 w 5023114"/>
              <a:gd name="connsiteY28" fmla="*/ 1689328 h 2176647"/>
              <a:gd name="connsiteX29" fmla="*/ 4470664 w 5023114"/>
              <a:gd name="connsiteY29" fmla="*/ 1702028 h 2176647"/>
              <a:gd name="connsiteX30" fmla="*/ 5023114 w 5023114"/>
              <a:gd name="connsiteY30" fmla="*/ 1714728 h 2176647"/>
              <a:gd name="connsiteX0" fmla="*/ 5023114 w 5023114"/>
              <a:gd name="connsiteY0" fmla="*/ 1714511 h 2176430"/>
              <a:gd name="connsiteX1" fmla="*/ 4807214 w 5023114"/>
              <a:gd name="connsiteY1" fmla="*/ 1606561 h 2176430"/>
              <a:gd name="connsiteX2" fmla="*/ 4642114 w 5023114"/>
              <a:gd name="connsiteY2" fmla="*/ 1473211 h 2176430"/>
              <a:gd name="connsiteX3" fmla="*/ 4470664 w 5023114"/>
              <a:gd name="connsiteY3" fmla="*/ 1384311 h 2176430"/>
              <a:gd name="connsiteX4" fmla="*/ 4267464 w 5023114"/>
              <a:gd name="connsiteY4" fmla="*/ 1181111 h 2176430"/>
              <a:gd name="connsiteX5" fmla="*/ 4172214 w 5023114"/>
              <a:gd name="connsiteY5" fmla="*/ 971561 h 2176430"/>
              <a:gd name="connsiteX6" fmla="*/ 3969014 w 5023114"/>
              <a:gd name="connsiteY6" fmla="*/ 768361 h 2176430"/>
              <a:gd name="connsiteX7" fmla="*/ 3765814 w 5023114"/>
              <a:gd name="connsiteY7" fmla="*/ 647711 h 2176430"/>
              <a:gd name="connsiteX8" fmla="*/ 3391164 w 5023114"/>
              <a:gd name="connsiteY8" fmla="*/ 476261 h 2176430"/>
              <a:gd name="connsiteX9" fmla="*/ 3137164 w 5023114"/>
              <a:gd name="connsiteY9" fmla="*/ 381011 h 2176430"/>
              <a:gd name="connsiteX10" fmla="*/ 3010164 w 5023114"/>
              <a:gd name="connsiteY10" fmla="*/ 285761 h 2176430"/>
              <a:gd name="connsiteX11" fmla="*/ 2902214 w 5023114"/>
              <a:gd name="connsiteY11" fmla="*/ 234961 h 2176430"/>
              <a:gd name="connsiteX12" fmla="*/ 2776802 w 5023114"/>
              <a:gd name="connsiteY12" fmla="*/ 187336 h 2176430"/>
              <a:gd name="connsiteX13" fmla="*/ 2543439 w 5023114"/>
              <a:gd name="connsiteY13" fmla="*/ 90499 h 2176430"/>
              <a:gd name="connsiteX14" fmla="*/ 2560902 w 5023114"/>
              <a:gd name="connsiteY14" fmla="*/ 123837 h 2176430"/>
              <a:gd name="connsiteX15" fmla="*/ 2249752 w 5023114"/>
              <a:gd name="connsiteY15" fmla="*/ 10 h 2176430"/>
              <a:gd name="connsiteX16" fmla="*/ 2000515 w 5023114"/>
              <a:gd name="connsiteY16" fmla="*/ 117486 h 2176430"/>
              <a:gd name="connsiteX17" fmla="*/ 1763977 w 5023114"/>
              <a:gd name="connsiteY17" fmla="*/ 179399 h 2176430"/>
              <a:gd name="connsiteX18" fmla="*/ 1549664 w 5023114"/>
              <a:gd name="connsiteY18" fmla="*/ 228611 h 2176430"/>
              <a:gd name="connsiteX19" fmla="*/ 1321064 w 5023114"/>
              <a:gd name="connsiteY19" fmla="*/ 558811 h 2176430"/>
              <a:gd name="connsiteX20" fmla="*/ 1086114 w 5023114"/>
              <a:gd name="connsiteY20" fmla="*/ 806461 h 2176430"/>
              <a:gd name="connsiteX21" fmla="*/ 419364 w 5023114"/>
              <a:gd name="connsiteY21" fmla="*/ 1263661 h 2176430"/>
              <a:gd name="connsiteX22" fmla="*/ 76464 w 5023114"/>
              <a:gd name="connsiteY22" fmla="*/ 1460511 h 2176430"/>
              <a:gd name="connsiteX23" fmla="*/ 32014 w 5023114"/>
              <a:gd name="connsiteY23" fmla="*/ 1631961 h 2176430"/>
              <a:gd name="connsiteX24" fmla="*/ 470164 w 5023114"/>
              <a:gd name="connsiteY24" fmla="*/ 1847861 h 2176430"/>
              <a:gd name="connsiteX25" fmla="*/ 1105164 w 5023114"/>
              <a:gd name="connsiteY25" fmla="*/ 2095511 h 2176430"/>
              <a:gd name="connsiteX26" fmla="*/ 1651264 w 5023114"/>
              <a:gd name="connsiteY26" fmla="*/ 2171711 h 2176430"/>
              <a:gd name="connsiteX27" fmla="*/ 2318014 w 5023114"/>
              <a:gd name="connsiteY27" fmla="*/ 1981211 h 2176430"/>
              <a:gd name="connsiteX28" fmla="*/ 3257814 w 5023114"/>
              <a:gd name="connsiteY28" fmla="*/ 1790711 h 2176430"/>
              <a:gd name="connsiteX29" fmla="*/ 3886464 w 5023114"/>
              <a:gd name="connsiteY29" fmla="*/ 1689111 h 2176430"/>
              <a:gd name="connsiteX30" fmla="*/ 4470664 w 5023114"/>
              <a:gd name="connsiteY30" fmla="*/ 1701811 h 2176430"/>
              <a:gd name="connsiteX31" fmla="*/ 5023114 w 5023114"/>
              <a:gd name="connsiteY31" fmla="*/ 1714511 h 2176430"/>
              <a:gd name="connsiteX0" fmla="*/ 5023114 w 5023114"/>
              <a:gd name="connsiteY0" fmla="*/ 1714511 h 2176430"/>
              <a:gd name="connsiteX1" fmla="*/ 4807214 w 5023114"/>
              <a:gd name="connsiteY1" fmla="*/ 1606561 h 2176430"/>
              <a:gd name="connsiteX2" fmla="*/ 4642114 w 5023114"/>
              <a:gd name="connsiteY2" fmla="*/ 1473211 h 2176430"/>
              <a:gd name="connsiteX3" fmla="*/ 4470664 w 5023114"/>
              <a:gd name="connsiteY3" fmla="*/ 1384311 h 2176430"/>
              <a:gd name="connsiteX4" fmla="*/ 4267464 w 5023114"/>
              <a:gd name="connsiteY4" fmla="*/ 1181111 h 2176430"/>
              <a:gd name="connsiteX5" fmla="*/ 4172214 w 5023114"/>
              <a:gd name="connsiteY5" fmla="*/ 971561 h 2176430"/>
              <a:gd name="connsiteX6" fmla="*/ 3969014 w 5023114"/>
              <a:gd name="connsiteY6" fmla="*/ 768361 h 2176430"/>
              <a:gd name="connsiteX7" fmla="*/ 3765814 w 5023114"/>
              <a:gd name="connsiteY7" fmla="*/ 647711 h 2176430"/>
              <a:gd name="connsiteX8" fmla="*/ 3391164 w 5023114"/>
              <a:gd name="connsiteY8" fmla="*/ 476261 h 2176430"/>
              <a:gd name="connsiteX9" fmla="*/ 3137164 w 5023114"/>
              <a:gd name="connsiteY9" fmla="*/ 381011 h 2176430"/>
              <a:gd name="connsiteX10" fmla="*/ 3010164 w 5023114"/>
              <a:gd name="connsiteY10" fmla="*/ 285761 h 2176430"/>
              <a:gd name="connsiteX11" fmla="*/ 2902214 w 5023114"/>
              <a:gd name="connsiteY11" fmla="*/ 234961 h 2176430"/>
              <a:gd name="connsiteX12" fmla="*/ 2776802 w 5023114"/>
              <a:gd name="connsiteY12" fmla="*/ 187336 h 2176430"/>
              <a:gd name="connsiteX13" fmla="*/ 2543439 w 5023114"/>
              <a:gd name="connsiteY13" fmla="*/ 90499 h 2176430"/>
              <a:gd name="connsiteX14" fmla="*/ 2560902 w 5023114"/>
              <a:gd name="connsiteY14" fmla="*/ 123837 h 2176430"/>
              <a:gd name="connsiteX15" fmla="*/ 2249752 w 5023114"/>
              <a:gd name="connsiteY15" fmla="*/ 10 h 2176430"/>
              <a:gd name="connsiteX16" fmla="*/ 2000515 w 5023114"/>
              <a:gd name="connsiteY16" fmla="*/ 117486 h 2176430"/>
              <a:gd name="connsiteX17" fmla="*/ 1763977 w 5023114"/>
              <a:gd name="connsiteY17" fmla="*/ 179399 h 2176430"/>
              <a:gd name="connsiteX18" fmla="*/ 1549664 w 5023114"/>
              <a:gd name="connsiteY18" fmla="*/ 228611 h 2176430"/>
              <a:gd name="connsiteX19" fmla="*/ 1321064 w 5023114"/>
              <a:gd name="connsiteY19" fmla="*/ 558811 h 2176430"/>
              <a:gd name="connsiteX20" fmla="*/ 1086114 w 5023114"/>
              <a:gd name="connsiteY20" fmla="*/ 806461 h 2176430"/>
              <a:gd name="connsiteX21" fmla="*/ 419364 w 5023114"/>
              <a:gd name="connsiteY21" fmla="*/ 1263661 h 2176430"/>
              <a:gd name="connsiteX22" fmla="*/ 76464 w 5023114"/>
              <a:gd name="connsiteY22" fmla="*/ 1460511 h 2176430"/>
              <a:gd name="connsiteX23" fmla="*/ 32014 w 5023114"/>
              <a:gd name="connsiteY23" fmla="*/ 1631961 h 2176430"/>
              <a:gd name="connsiteX24" fmla="*/ 470164 w 5023114"/>
              <a:gd name="connsiteY24" fmla="*/ 1847861 h 2176430"/>
              <a:gd name="connsiteX25" fmla="*/ 1105164 w 5023114"/>
              <a:gd name="connsiteY25" fmla="*/ 2095511 h 2176430"/>
              <a:gd name="connsiteX26" fmla="*/ 1651264 w 5023114"/>
              <a:gd name="connsiteY26" fmla="*/ 2171711 h 2176430"/>
              <a:gd name="connsiteX27" fmla="*/ 2318014 w 5023114"/>
              <a:gd name="connsiteY27" fmla="*/ 1981211 h 2176430"/>
              <a:gd name="connsiteX28" fmla="*/ 3257814 w 5023114"/>
              <a:gd name="connsiteY28" fmla="*/ 1790711 h 2176430"/>
              <a:gd name="connsiteX29" fmla="*/ 3886464 w 5023114"/>
              <a:gd name="connsiteY29" fmla="*/ 1689111 h 2176430"/>
              <a:gd name="connsiteX30" fmla="*/ 4470664 w 5023114"/>
              <a:gd name="connsiteY30" fmla="*/ 1701811 h 2176430"/>
              <a:gd name="connsiteX31" fmla="*/ 5023114 w 5023114"/>
              <a:gd name="connsiteY31" fmla="*/ 1714511 h 2176430"/>
              <a:gd name="connsiteX0" fmla="*/ 5023114 w 5023114"/>
              <a:gd name="connsiteY0" fmla="*/ 1714511 h 2176430"/>
              <a:gd name="connsiteX1" fmla="*/ 4807214 w 5023114"/>
              <a:gd name="connsiteY1" fmla="*/ 1606561 h 2176430"/>
              <a:gd name="connsiteX2" fmla="*/ 4642114 w 5023114"/>
              <a:gd name="connsiteY2" fmla="*/ 1473211 h 2176430"/>
              <a:gd name="connsiteX3" fmla="*/ 4470664 w 5023114"/>
              <a:gd name="connsiteY3" fmla="*/ 1384311 h 2176430"/>
              <a:gd name="connsiteX4" fmla="*/ 4267464 w 5023114"/>
              <a:gd name="connsiteY4" fmla="*/ 1181111 h 2176430"/>
              <a:gd name="connsiteX5" fmla="*/ 4172214 w 5023114"/>
              <a:gd name="connsiteY5" fmla="*/ 971561 h 2176430"/>
              <a:gd name="connsiteX6" fmla="*/ 3969014 w 5023114"/>
              <a:gd name="connsiteY6" fmla="*/ 768361 h 2176430"/>
              <a:gd name="connsiteX7" fmla="*/ 3765814 w 5023114"/>
              <a:gd name="connsiteY7" fmla="*/ 647711 h 2176430"/>
              <a:gd name="connsiteX8" fmla="*/ 3391164 w 5023114"/>
              <a:gd name="connsiteY8" fmla="*/ 476261 h 2176430"/>
              <a:gd name="connsiteX9" fmla="*/ 3137164 w 5023114"/>
              <a:gd name="connsiteY9" fmla="*/ 381011 h 2176430"/>
              <a:gd name="connsiteX10" fmla="*/ 3010164 w 5023114"/>
              <a:gd name="connsiteY10" fmla="*/ 285761 h 2176430"/>
              <a:gd name="connsiteX11" fmla="*/ 2902214 w 5023114"/>
              <a:gd name="connsiteY11" fmla="*/ 234961 h 2176430"/>
              <a:gd name="connsiteX12" fmla="*/ 2776802 w 5023114"/>
              <a:gd name="connsiteY12" fmla="*/ 187336 h 2176430"/>
              <a:gd name="connsiteX13" fmla="*/ 2648214 w 5023114"/>
              <a:gd name="connsiteY13" fmla="*/ 161936 h 2176430"/>
              <a:gd name="connsiteX14" fmla="*/ 2560902 w 5023114"/>
              <a:gd name="connsiteY14" fmla="*/ 123837 h 2176430"/>
              <a:gd name="connsiteX15" fmla="*/ 2249752 w 5023114"/>
              <a:gd name="connsiteY15" fmla="*/ 10 h 2176430"/>
              <a:gd name="connsiteX16" fmla="*/ 2000515 w 5023114"/>
              <a:gd name="connsiteY16" fmla="*/ 117486 h 2176430"/>
              <a:gd name="connsiteX17" fmla="*/ 1763977 w 5023114"/>
              <a:gd name="connsiteY17" fmla="*/ 179399 h 2176430"/>
              <a:gd name="connsiteX18" fmla="*/ 1549664 w 5023114"/>
              <a:gd name="connsiteY18" fmla="*/ 228611 h 2176430"/>
              <a:gd name="connsiteX19" fmla="*/ 1321064 w 5023114"/>
              <a:gd name="connsiteY19" fmla="*/ 558811 h 2176430"/>
              <a:gd name="connsiteX20" fmla="*/ 1086114 w 5023114"/>
              <a:gd name="connsiteY20" fmla="*/ 806461 h 2176430"/>
              <a:gd name="connsiteX21" fmla="*/ 419364 w 5023114"/>
              <a:gd name="connsiteY21" fmla="*/ 1263661 h 2176430"/>
              <a:gd name="connsiteX22" fmla="*/ 76464 w 5023114"/>
              <a:gd name="connsiteY22" fmla="*/ 1460511 h 2176430"/>
              <a:gd name="connsiteX23" fmla="*/ 32014 w 5023114"/>
              <a:gd name="connsiteY23" fmla="*/ 1631961 h 2176430"/>
              <a:gd name="connsiteX24" fmla="*/ 470164 w 5023114"/>
              <a:gd name="connsiteY24" fmla="*/ 1847861 h 2176430"/>
              <a:gd name="connsiteX25" fmla="*/ 1105164 w 5023114"/>
              <a:gd name="connsiteY25" fmla="*/ 2095511 h 2176430"/>
              <a:gd name="connsiteX26" fmla="*/ 1651264 w 5023114"/>
              <a:gd name="connsiteY26" fmla="*/ 2171711 h 2176430"/>
              <a:gd name="connsiteX27" fmla="*/ 2318014 w 5023114"/>
              <a:gd name="connsiteY27" fmla="*/ 1981211 h 2176430"/>
              <a:gd name="connsiteX28" fmla="*/ 3257814 w 5023114"/>
              <a:gd name="connsiteY28" fmla="*/ 1790711 h 2176430"/>
              <a:gd name="connsiteX29" fmla="*/ 3886464 w 5023114"/>
              <a:gd name="connsiteY29" fmla="*/ 1689111 h 2176430"/>
              <a:gd name="connsiteX30" fmla="*/ 4470664 w 5023114"/>
              <a:gd name="connsiteY30" fmla="*/ 1701811 h 2176430"/>
              <a:gd name="connsiteX31" fmla="*/ 5023114 w 5023114"/>
              <a:gd name="connsiteY31" fmla="*/ 1714511 h 217643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67464 w 5023114"/>
              <a:gd name="connsiteY4" fmla="*/ 1157301 h 2152620"/>
              <a:gd name="connsiteX5" fmla="*/ 4172214 w 5023114"/>
              <a:gd name="connsiteY5" fmla="*/ 947751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10164 w 5023114"/>
              <a:gd name="connsiteY10" fmla="*/ 261951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67464 w 5023114"/>
              <a:gd name="connsiteY4" fmla="*/ 1157301 h 2152620"/>
              <a:gd name="connsiteX5" fmla="*/ 4172214 w 5023114"/>
              <a:gd name="connsiteY5" fmla="*/ 947751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00639 w 5023114"/>
              <a:gd name="connsiteY10" fmla="*/ 285763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67464 w 5023114"/>
              <a:gd name="connsiteY4" fmla="*/ 1157301 h 2152620"/>
              <a:gd name="connsiteX5" fmla="*/ 4148402 w 5023114"/>
              <a:gd name="connsiteY5" fmla="*/ 962038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00639 w 5023114"/>
              <a:gd name="connsiteY10" fmla="*/ 285763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470664 w 5023114"/>
              <a:gd name="connsiteY3" fmla="*/ 1360501 h 2152620"/>
              <a:gd name="connsiteX4" fmla="*/ 4257939 w 5023114"/>
              <a:gd name="connsiteY4" fmla="*/ 1181114 h 2152620"/>
              <a:gd name="connsiteX5" fmla="*/ 4148402 w 5023114"/>
              <a:gd name="connsiteY5" fmla="*/ 962038 h 2152620"/>
              <a:gd name="connsiteX6" fmla="*/ 3969014 w 5023114"/>
              <a:gd name="connsiteY6" fmla="*/ 744551 h 2152620"/>
              <a:gd name="connsiteX7" fmla="*/ 3765814 w 5023114"/>
              <a:gd name="connsiteY7" fmla="*/ 623901 h 2152620"/>
              <a:gd name="connsiteX8" fmla="*/ 3391164 w 5023114"/>
              <a:gd name="connsiteY8" fmla="*/ 452451 h 2152620"/>
              <a:gd name="connsiteX9" fmla="*/ 3137164 w 5023114"/>
              <a:gd name="connsiteY9" fmla="*/ 357201 h 2152620"/>
              <a:gd name="connsiteX10" fmla="*/ 3000639 w 5023114"/>
              <a:gd name="connsiteY10" fmla="*/ 285763 h 2152620"/>
              <a:gd name="connsiteX11" fmla="*/ 2902214 w 5023114"/>
              <a:gd name="connsiteY11" fmla="*/ 211151 h 2152620"/>
              <a:gd name="connsiteX12" fmla="*/ 2776802 w 5023114"/>
              <a:gd name="connsiteY12" fmla="*/ 163526 h 2152620"/>
              <a:gd name="connsiteX13" fmla="*/ 2648214 w 5023114"/>
              <a:gd name="connsiteY13" fmla="*/ 138126 h 2152620"/>
              <a:gd name="connsiteX14" fmla="*/ 2560902 w 5023114"/>
              <a:gd name="connsiteY14" fmla="*/ 100027 h 2152620"/>
              <a:gd name="connsiteX15" fmla="*/ 2240227 w 5023114"/>
              <a:gd name="connsiteY15" fmla="*/ 13 h 2152620"/>
              <a:gd name="connsiteX16" fmla="*/ 2000515 w 5023114"/>
              <a:gd name="connsiteY16" fmla="*/ 93676 h 2152620"/>
              <a:gd name="connsiteX17" fmla="*/ 1763977 w 5023114"/>
              <a:gd name="connsiteY17" fmla="*/ 155589 h 2152620"/>
              <a:gd name="connsiteX18" fmla="*/ 1549664 w 5023114"/>
              <a:gd name="connsiteY18" fmla="*/ 204801 h 2152620"/>
              <a:gd name="connsiteX19" fmla="*/ 1321064 w 5023114"/>
              <a:gd name="connsiteY19" fmla="*/ 535001 h 2152620"/>
              <a:gd name="connsiteX20" fmla="*/ 1086114 w 5023114"/>
              <a:gd name="connsiteY20" fmla="*/ 782651 h 2152620"/>
              <a:gd name="connsiteX21" fmla="*/ 419364 w 5023114"/>
              <a:gd name="connsiteY21" fmla="*/ 1239851 h 2152620"/>
              <a:gd name="connsiteX22" fmla="*/ 76464 w 5023114"/>
              <a:gd name="connsiteY22" fmla="*/ 1436701 h 2152620"/>
              <a:gd name="connsiteX23" fmla="*/ 32014 w 5023114"/>
              <a:gd name="connsiteY23" fmla="*/ 1608151 h 2152620"/>
              <a:gd name="connsiteX24" fmla="*/ 470164 w 5023114"/>
              <a:gd name="connsiteY24" fmla="*/ 1824051 h 2152620"/>
              <a:gd name="connsiteX25" fmla="*/ 1105164 w 5023114"/>
              <a:gd name="connsiteY25" fmla="*/ 2071701 h 2152620"/>
              <a:gd name="connsiteX26" fmla="*/ 1651264 w 5023114"/>
              <a:gd name="connsiteY26" fmla="*/ 2147901 h 2152620"/>
              <a:gd name="connsiteX27" fmla="*/ 2318014 w 5023114"/>
              <a:gd name="connsiteY27" fmla="*/ 1957401 h 2152620"/>
              <a:gd name="connsiteX28" fmla="*/ 3257814 w 5023114"/>
              <a:gd name="connsiteY28" fmla="*/ 1766901 h 2152620"/>
              <a:gd name="connsiteX29" fmla="*/ 3886464 w 5023114"/>
              <a:gd name="connsiteY29" fmla="*/ 1665301 h 2152620"/>
              <a:gd name="connsiteX30" fmla="*/ 4470664 w 5023114"/>
              <a:gd name="connsiteY30" fmla="*/ 1678001 h 2152620"/>
              <a:gd name="connsiteX31" fmla="*/ 5023114 w 5023114"/>
              <a:gd name="connsiteY31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637352 w 5023114"/>
              <a:gd name="connsiteY3" fmla="*/ 1404951 h 2152620"/>
              <a:gd name="connsiteX4" fmla="*/ 4470664 w 5023114"/>
              <a:gd name="connsiteY4" fmla="*/ 1360501 h 2152620"/>
              <a:gd name="connsiteX5" fmla="*/ 4257939 w 5023114"/>
              <a:gd name="connsiteY5" fmla="*/ 1181114 h 2152620"/>
              <a:gd name="connsiteX6" fmla="*/ 4148402 w 5023114"/>
              <a:gd name="connsiteY6" fmla="*/ 962038 h 2152620"/>
              <a:gd name="connsiteX7" fmla="*/ 3969014 w 5023114"/>
              <a:gd name="connsiteY7" fmla="*/ 744551 h 2152620"/>
              <a:gd name="connsiteX8" fmla="*/ 3765814 w 5023114"/>
              <a:gd name="connsiteY8" fmla="*/ 623901 h 2152620"/>
              <a:gd name="connsiteX9" fmla="*/ 3391164 w 5023114"/>
              <a:gd name="connsiteY9" fmla="*/ 452451 h 2152620"/>
              <a:gd name="connsiteX10" fmla="*/ 3137164 w 5023114"/>
              <a:gd name="connsiteY10" fmla="*/ 357201 h 2152620"/>
              <a:gd name="connsiteX11" fmla="*/ 3000639 w 5023114"/>
              <a:gd name="connsiteY11" fmla="*/ 285763 h 2152620"/>
              <a:gd name="connsiteX12" fmla="*/ 2902214 w 5023114"/>
              <a:gd name="connsiteY12" fmla="*/ 211151 h 2152620"/>
              <a:gd name="connsiteX13" fmla="*/ 2776802 w 5023114"/>
              <a:gd name="connsiteY13" fmla="*/ 163526 h 2152620"/>
              <a:gd name="connsiteX14" fmla="*/ 2648214 w 5023114"/>
              <a:gd name="connsiteY14" fmla="*/ 138126 h 2152620"/>
              <a:gd name="connsiteX15" fmla="*/ 2560902 w 5023114"/>
              <a:gd name="connsiteY15" fmla="*/ 100027 h 2152620"/>
              <a:gd name="connsiteX16" fmla="*/ 2240227 w 5023114"/>
              <a:gd name="connsiteY16" fmla="*/ 13 h 2152620"/>
              <a:gd name="connsiteX17" fmla="*/ 2000515 w 5023114"/>
              <a:gd name="connsiteY17" fmla="*/ 93676 h 2152620"/>
              <a:gd name="connsiteX18" fmla="*/ 1763977 w 5023114"/>
              <a:gd name="connsiteY18" fmla="*/ 155589 h 2152620"/>
              <a:gd name="connsiteX19" fmla="*/ 1549664 w 5023114"/>
              <a:gd name="connsiteY19" fmla="*/ 204801 h 2152620"/>
              <a:gd name="connsiteX20" fmla="*/ 1321064 w 5023114"/>
              <a:gd name="connsiteY20" fmla="*/ 535001 h 2152620"/>
              <a:gd name="connsiteX21" fmla="*/ 1086114 w 5023114"/>
              <a:gd name="connsiteY21" fmla="*/ 782651 h 2152620"/>
              <a:gd name="connsiteX22" fmla="*/ 419364 w 5023114"/>
              <a:gd name="connsiteY22" fmla="*/ 1239851 h 2152620"/>
              <a:gd name="connsiteX23" fmla="*/ 76464 w 5023114"/>
              <a:gd name="connsiteY23" fmla="*/ 1436701 h 2152620"/>
              <a:gd name="connsiteX24" fmla="*/ 32014 w 5023114"/>
              <a:gd name="connsiteY24" fmla="*/ 1608151 h 2152620"/>
              <a:gd name="connsiteX25" fmla="*/ 470164 w 5023114"/>
              <a:gd name="connsiteY25" fmla="*/ 1824051 h 2152620"/>
              <a:gd name="connsiteX26" fmla="*/ 1105164 w 5023114"/>
              <a:gd name="connsiteY26" fmla="*/ 2071701 h 2152620"/>
              <a:gd name="connsiteX27" fmla="*/ 1651264 w 5023114"/>
              <a:gd name="connsiteY27" fmla="*/ 2147901 h 2152620"/>
              <a:gd name="connsiteX28" fmla="*/ 2318014 w 5023114"/>
              <a:gd name="connsiteY28" fmla="*/ 1957401 h 2152620"/>
              <a:gd name="connsiteX29" fmla="*/ 3257814 w 5023114"/>
              <a:gd name="connsiteY29" fmla="*/ 1766901 h 2152620"/>
              <a:gd name="connsiteX30" fmla="*/ 3886464 w 5023114"/>
              <a:gd name="connsiteY30" fmla="*/ 1665301 h 2152620"/>
              <a:gd name="connsiteX31" fmla="*/ 4470664 w 5023114"/>
              <a:gd name="connsiteY31" fmla="*/ 1678001 h 2152620"/>
              <a:gd name="connsiteX32" fmla="*/ 5023114 w 5023114"/>
              <a:gd name="connsiteY32" fmla="*/ 1690701 h 2152620"/>
              <a:gd name="connsiteX0" fmla="*/ 5023114 w 5023114"/>
              <a:gd name="connsiteY0" fmla="*/ 1690701 h 2152620"/>
              <a:gd name="connsiteX1" fmla="*/ 4807214 w 5023114"/>
              <a:gd name="connsiteY1" fmla="*/ 1582751 h 2152620"/>
              <a:gd name="connsiteX2" fmla="*/ 4642114 w 5023114"/>
              <a:gd name="connsiteY2" fmla="*/ 1449401 h 2152620"/>
              <a:gd name="connsiteX3" fmla="*/ 4575440 w 5023114"/>
              <a:gd name="connsiteY3" fmla="*/ 1419239 h 2152620"/>
              <a:gd name="connsiteX4" fmla="*/ 4470664 w 5023114"/>
              <a:gd name="connsiteY4" fmla="*/ 1360501 h 2152620"/>
              <a:gd name="connsiteX5" fmla="*/ 4257939 w 5023114"/>
              <a:gd name="connsiteY5" fmla="*/ 1181114 h 2152620"/>
              <a:gd name="connsiteX6" fmla="*/ 4148402 w 5023114"/>
              <a:gd name="connsiteY6" fmla="*/ 962038 h 2152620"/>
              <a:gd name="connsiteX7" fmla="*/ 3969014 w 5023114"/>
              <a:gd name="connsiteY7" fmla="*/ 744551 h 2152620"/>
              <a:gd name="connsiteX8" fmla="*/ 3765814 w 5023114"/>
              <a:gd name="connsiteY8" fmla="*/ 623901 h 2152620"/>
              <a:gd name="connsiteX9" fmla="*/ 3391164 w 5023114"/>
              <a:gd name="connsiteY9" fmla="*/ 452451 h 2152620"/>
              <a:gd name="connsiteX10" fmla="*/ 3137164 w 5023114"/>
              <a:gd name="connsiteY10" fmla="*/ 357201 h 2152620"/>
              <a:gd name="connsiteX11" fmla="*/ 3000639 w 5023114"/>
              <a:gd name="connsiteY11" fmla="*/ 285763 h 2152620"/>
              <a:gd name="connsiteX12" fmla="*/ 2902214 w 5023114"/>
              <a:gd name="connsiteY12" fmla="*/ 211151 h 2152620"/>
              <a:gd name="connsiteX13" fmla="*/ 2776802 w 5023114"/>
              <a:gd name="connsiteY13" fmla="*/ 163526 h 2152620"/>
              <a:gd name="connsiteX14" fmla="*/ 2648214 w 5023114"/>
              <a:gd name="connsiteY14" fmla="*/ 138126 h 2152620"/>
              <a:gd name="connsiteX15" fmla="*/ 2560902 w 5023114"/>
              <a:gd name="connsiteY15" fmla="*/ 100027 h 2152620"/>
              <a:gd name="connsiteX16" fmla="*/ 2240227 w 5023114"/>
              <a:gd name="connsiteY16" fmla="*/ 13 h 2152620"/>
              <a:gd name="connsiteX17" fmla="*/ 2000515 w 5023114"/>
              <a:gd name="connsiteY17" fmla="*/ 93676 h 2152620"/>
              <a:gd name="connsiteX18" fmla="*/ 1763977 w 5023114"/>
              <a:gd name="connsiteY18" fmla="*/ 155589 h 2152620"/>
              <a:gd name="connsiteX19" fmla="*/ 1549664 w 5023114"/>
              <a:gd name="connsiteY19" fmla="*/ 204801 h 2152620"/>
              <a:gd name="connsiteX20" fmla="*/ 1321064 w 5023114"/>
              <a:gd name="connsiteY20" fmla="*/ 535001 h 2152620"/>
              <a:gd name="connsiteX21" fmla="*/ 1086114 w 5023114"/>
              <a:gd name="connsiteY21" fmla="*/ 782651 h 2152620"/>
              <a:gd name="connsiteX22" fmla="*/ 419364 w 5023114"/>
              <a:gd name="connsiteY22" fmla="*/ 1239851 h 2152620"/>
              <a:gd name="connsiteX23" fmla="*/ 76464 w 5023114"/>
              <a:gd name="connsiteY23" fmla="*/ 1436701 h 2152620"/>
              <a:gd name="connsiteX24" fmla="*/ 32014 w 5023114"/>
              <a:gd name="connsiteY24" fmla="*/ 1608151 h 2152620"/>
              <a:gd name="connsiteX25" fmla="*/ 470164 w 5023114"/>
              <a:gd name="connsiteY25" fmla="*/ 1824051 h 2152620"/>
              <a:gd name="connsiteX26" fmla="*/ 1105164 w 5023114"/>
              <a:gd name="connsiteY26" fmla="*/ 2071701 h 2152620"/>
              <a:gd name="connsiteX27" fmla="*/ 1651264 w 5023114"/>
              <a:gd name="connsiteY27" fmla="*/ 2147901 h 2152620"/>
              <a:gd name="connsiteX28" fmla="*/ 2318014 w 5023114"/>
              <a:gd name="connsiteY28" fmla="*/ 1957401 h 2152620"/>
              <a:gd name="connsiteX29" fmla="*/ 3257814 w 5023114"/>
              <a:gd name="connsiteY29" fmla="*/ 1766901 h 2152620"/>
              <a:gd name="connsiteX30" fmla="*/ 3886464 w 5023114"/>
              <a:gd name="connsiteY30" fmla="*/ 1665301 h 2152620"/>
              <a:gd name="connsiteX31" fmla="*/ 4470664 w 5023114"/>
              <a:gd name="connsiteY31" fmla="*/ 1678001 h 2152620"/>
              <a:gd name="connsiteX32" fmla="*/ 5023114 w 5023114"/>
              <a:gd name="connsiteY32" fmla="*/ 1690701 h 2152620"/>
              <a:gd name="connsiteX0" fmla="*/ 5023114 w 5023114"/>
              <a:gd name="connsiteY0" fmla="*/ 1692127 h 2154046"/>
              <a:gd name="connsiteX1" fmla="*/ 4807214 w 5023114"/>
              <a:gd name="connsiteY1" fmla="*/ 1584177 h 2154046"/>
              <a:gd name="connsiteX2" fmla="*/ 4642114 w 5023114"/>
              <a:gd name="connsiteY2" fmla="*/ 1450827 h 2154046"/>
              <a:gd name="connsiteX3" fmla="*/ 4575440 w 5023114"/>
              <a:gd name="connsiteY3" fmla="*/ 1420665 h 2154046"/>
              <a:gd name="connsiteX4" fmla="*/ 4470664 w 5023114"/>
              <a:gd name="connsiteY4" fmla="*/ 1361927 h 2154046"/>
              <a:gd name="connsiteX5" fmla="*/ 4257939 w 5023114"/>
              <a:gd name="connsiteY5" fmla="*/ 1182540 h 2154046"/>
              <a:gd name="connsiteX6" fmla="*/ 4148402 w 5023114"/>
              <a:gd name="connsiteY6" fmla="*/ 963464 h 2154046"/>
              <a:gd name="connsiteX7" fmla="*/ 3969014 w 5023114"/>
              <a:gd name="connsiteY7" fmla="*/ 745977 h 2154046"/>
              <a:gd name="connsiteX8" fmla="*/ 3765814 w 5023114"/>
              <a:gd name="connsiteY8" fmla="*/ 625327 h 2154046"/>
              <a:gd name="connsiteX9" fmla="*/ 3391164 w 5023114"/>
              <a:gd name="connsiteY9" fmla="*/ 453877 h 2154046"/>
              <a:gd name="connsiteX10" fmla="*/ 3137164 w 5023114"/>
              <a:gd name="connsiteY10" fmla="*/ 358627 h 2154046"/>
              <a:gd name="connsiteX11" fmla="*/ 3000639 w 5023114"/>
              <a:gd name="connsiteY11" fmla="*/ 287189 h 2154046"/>
              <a:gd name="connsiteX12" fmla="*/ 2902214 w 5023114"/>
              <a:gd name="connsiteY12" fmla="*/ 212577 h 2154046"/>
              <a:gd name="connsiteX13" fmla="*/ 2776802 w 5023114"/>
              <a:gd name="connsiteY13" fmla="*/ 164952 h 2154046"/>
              <a:gd name="connsiteX14" fmla="*/ 2648214 w 5023114"/>
              <a:gd name="connsiteY14" fmla="*/ 139552 h 2154046"/>
              <a:gd name="connsiteX15" fmla="*/ 2560902 w 5023114"/>
              <a:gd name="connsiteY15" fmla="*/ 101453 h 2154046"/>
              <a:gd name="connsiteX16" fmla="*/ 2240227 w 5023114"/>
              <a:gd name="connsiteY16" fmla="*/ 1439 h 2154046"/>
              <a:gd name="connsiteX17" fmla="*/ 1967797 w 5023114"/>
              <a:gd name="connsiteY17" fmla="*/ 50115 h 2154046"/>
              <a:gd name="connsiteX18" fmla="*/ 1763977 w 5023114"/>
              <a:gd name="connsiteY18" fmla="*/ 157015 h 2154046"/>
              <a:gd name="connsiteX19" fmla="*/ 1549664 w 5023114"/>
              <a:gd name="connsiteY19" fmla="*/ 206227 h 2154046"/>
              <a:gd name="connsiteX20" fmla="*/ 1321064 w 5023114"/>
              <a:gd name="connsiteY20" fmla="*/ 536427 h 2154046"/>
              <a:gd name="connsiteX21" fmla="*/ 1086114 w 5023114"/>
              <a:gd name="connsiteY21" fmla="*/ 784077 h 2154046"/>
              <a:gd name="connsiteX22" fmla="*/ 419364 w 5023114"/>
              <a:gd name="connsiteY22" fmla="*/ 1241277 h 2154046"/>
              <a:gd name="connsiteX23" fmla="*/ 76464 w 5023114"/>
              <a:gd name="connsiteY23" fmla="*/ 1438127 h 2154046"/>
              <a:gd name="connsiteX24" fmla="*/ 32014 w 5023114"/>
              <a:gd name="connsiteY24" fmla="*/ 1609577 h 2154046"/>
              <a:gd name="connsiteX25" fmla="*/ 470164 w 5023114"/>
              <a:gd name="connsiteY25" fmla="*/ 1825477 h 2154046"/>
              <a:gd name="connsiteX26" fmla="*/ 1105164 w 5023114"/>
              <a:gd name="connsiteY26" fmla="*/ 2073127 h 2154046"/>
              <a:gd name="connsiteX27" fmla="*/ 1651264 w 5023114"/>
              <a:gd name="connsiteY27" fmla="*/ 2149327 h 2154046"/>
              <a:gd name="connsiteX28" fmla="*/ 2318014 w 5023114"/>
              <a:gd name="connsiteY28" fmla="*/ 1958827 h 2154046"/>
              <a:gd name="connsiteX29" fmla="*/ 3257814 w 5023114"/>
              <a:gd name="connsiteY29" fmla="*/ 1768327 h 2154046"/>
              <a:gd name="connsiteX30" fmla="*/ 3886464 w 5023114"/>
              <a:gd name="connsiteY30" fmla="*/ 1666727 h 2154046"/>
              <a:gd name="connsiteX31" fmla="*/ 4470664 w 5023114"/>
              <a:gd name="connsiteY31" fmla="*/ 1679427 h 2154046"/>
              <a:gd name="connsiteX32" fmla="*/ 5023114 w 5023114"/>
              <a:gd name="connsiteY32" fmla="*/ 1692127 h 2154046"/>
              <a:gd name="connsiteX0" fmla="*/ 5023114 w 5023114"/>
              <a:gd name="connsiteY0" fmla="*/ 1736405 h 2198324"/>
              <a:gd name="connsiteX1" fmla="*/ 4807214 w 5023114"/>
              <a:gd name="connsiteY1" fmla="*/ 1628455 h 2198324"/>
              <a:gd name="connsiteX2" fmla="*/ 4642114 w 5023114"/>
              <a:gd name="connsiteY2" fmla="*/ 1495105 h 2198324"/>
              <a:gd name="connsiteX3" fmla="*/ 4575440 w 5023114"/>
              <a:gd name="connsiteY3" fmla="*/ 1464943 h 2198324"/>
              <a:gd name="connsiteX4" fmla="*/ 4470664 w 5023114"/>
              <a:gd name="connsiteY4" fmla="*/ 1406205 h 2198324"/>
              <a:gd name="connsiteX5" fmla="*/ 4257939 w 5023114"/>
              <a:gd name="connsiteY5" fmla="*/ 1226818 h 2198324"/>
              <a:gd name="connsiteX6" fmla="*/ 4148402 w 5023114"/>
              <a:gd name="connsiteY6" fmla="*/ 1007742 h 2198324"/>
              <a:gd name="connsiteX7" fmla="*/ 3969014 w 5023114"/>
              <a:gd name="connsiteY7" fmla="*/ 790255 h 2198324"/>
              <a:gd name="connsiteX8" fmla="*/ 3765814 w 5023114"/>
              <a:gd name="connsiteY8" fmla="*/ 669605 h 2198324"/>
              <a:gd name="connsiteX9" fmla="*/ 3391164 w 5023114"/>
              <a:gd name="connsiteY9" fmla="*/ 498155 h 2198324"/>
              <a:gd name="connsiteX10" fmla="*/ 3137164 w 5023114"/>
              <a:gd name="connsiteY10" fmla="*/ 402905 h 2198324"/>
              <a:gd name="connsiteX11" fmla="*/ 3000639 w 5023114"/>
              <a:gd name="connsiteY11" fmla="*/ 331467 h 2198324"/>
              <a:gd name="connsiteX12" fmla="*/ 2902214 w 5023114"/>
              <a:gd name="connsiteY12" fmla="*/ 256855 h 2198324"/>
              <a:gd name="connsiteX13" fmla="*/ 2776802 w 5023114"/>
              <a:gd name="connsiteY13" fmla="*/ 209230 h 2198324"/>
              <a:gd name="connsiteX14" fmla="*/ 2648214 w 5023114"/>
              <a:gd name="connsiteY14" fmla="*/ 183830 h 2198324"/>
              <a:gd name="connsiteX15" fmla="*/ 2560902 w 5023114"/>
              <a:gd name="connsiteY15" fmla="*/ 145731 h 2198324"/>
              <a:gd name="connsiteX16" fmla="*/ 2264766 w 5023114"/>
              <a:gd name="connsiteY16" fmla="*/ 730 h 2198324"/>
              <a:gd name="connsiteX17" fmla="*/ 1967797 w 5023114"/>
              <a:gd name="connsiteY17" fmla="*/ 94393 h 2198324"/>
              <a:gd name="connsiteX18" fmla="*/ 1763977 w 5023114"/>
              <a:gd name="connsiteY18" fmla="*/ 201293 h 2198324"/>
              <a:gd name="connsiteX19" fmla="*/ 1549664 w 5023114"/>
              <a:gd name="connsiteY19" fmla="*/ 250505 h 2198324"/>
              <a:gd name="connsiteX20" fmla="*/ 1321064 w 5023114"/>
              <a:gd name="connsiteY20" fmla="*/ 580705 h 2198324"/>
              <a:gd name="connsiteX21" fmla="*/ 1086114 w 5023114"/>
              <a:gd name="connsiteY21" fmla="*/ 828355 h 2198324"/>
              <a:gd name="connsiteX22" fmla="*/ 419364 w 5023114"/>
              <a:gd name="connsiteY22" fmla="*/ 1285555 h 2198324"/>
              <a:gd name="connsiteX23" fmla="*/ 76464 w 5023114"/>
              <a:gd name="connsiteY23" fmla="*/ 1482405 h 2198324"/>
              <a:gd name="connsiteX24" fmla="*/ 32014 w 5023114"/>
              <a:gd name="connsiteY24" fmla="*/ 1653855 h 2198324"/>
              <a:gd name="connsiteX25" fmla="*/ 470164 w 5023114"/>
              <a:gd name="connsiteY25" fmla="*/ 1869755 h 2198324"/>
              <a:gd name="connsiteX26" fmla="*/ 1105164 w 5023114"/>
              <a:gd name="connsiteY26" fmla="*/ 2117405 h 2198324"/>
              <a:gd name="connsiteX27" fmla="*/ 1651264 w 5023114"/>
              <a:gd name="connsiteY27" fmla="*/ 2193605 h 2198324"/>
              <a:gd name="connsiteX28" fmla="*/ 2318014 w 5023114"/>
              <a:gd name="connsiteY28" fmla="*/ 2003105 h 2198324"/>
              <a:gd name="connsiteX29" fmla="*/ 3257814 w 5023114"/>
              <a:gd name="connsiteY29" fmla="*/ 1812605 h 2198324"/>
              <a:gd name="connsiteX30" fmla="*/ 3886464 w 5023114"/>
              <a:gd name="connsiteY30" fmla="*/ 1711005 h 2198324"/>
              <a:gd name="connsiteX31" fmla="*/ 4470664 w 5023114"/>
              <a:gd name="connsiteY31" fmla="*/ 1723705 h 2198324"/>
              <a:gd name="connsiteX32" fmla="*/ 5023114 w 5023114"/>
              <a:gd name="connsiteY32" fmla="*/ 1736405 h 2198324"/>
              <a:gd name="connsiteX0" fmla="*/ 5023114 w 5023114"/>
              <a:gd name="connsiteY0" fmla="*/ 1736626 h 2198545"/>
              <a:gd name="connsiteX1" fmla="*/ 4807214 w 5023114"/>
              <a:gd name="connsiteY1" fmla="*/ 1628676 h 2198545"/>
              <a:gd name="connsiteX2" fmla="*/ 4642114 w 5023114"/>
              <a:gd name="connsiteY2" fmla="*/ 1495326 h 2198545"/>
              <a:gd name="connsiteX3" fmla="*/ 4575440 w 5023114"/>
              <a:gd name="connsiteY3" fmla="*/ 1465164 h 2198545"/>
              <a:gd name="connsiteX4" fmla="*/ 4470664 w 5023114"/>
              <a:gd name="connsiteY4" fmla="*/ 1406426 h 2198545"/>
              <a:gd name="connsiteX5" fmla="*/ 4257939 w 5023114"/>
              <a:gd name="connsiteY5" fmla="*/ 1227039 h 2198545"/>
              <a:gd name="connsiteX6" fmla="*/ 4148402 w 5023114"/>
              <a:gd name="connsiteY6" fmla="*/ 1007963 h 2198545"/>
              <a:gd name="connsiteX7" fmla="*/ 3969014 w 5023114"/>
              <a:gd name="connsiteY7" fmla="*/ 790476 h 2198545"/>
              <a:gd name="connsiteX8" fmla="*/ 3765814 w 5023114"/>
              <a:gd name="connsiteY8" fmla="*/ 669826 h 2198545"/>
              <a:gd name="connsiteX9" fmla="*/ 3391164 w 5023114"/>
              <a:gd name="connsiteY9" fmla="*/ 498376 h 2198545"/>
              <a:gd name="connsiteX10" fmla="*/ 3137164 w 5023114"/>
              <a:gd name="connsiteY10" fmla="*/ 403126 h 2198545"/>
              <a:gd name="connsiteX11" fmla="*/ 3000639 w 5023114"/>
              <a:gd name="connsiteY11" fmla="*/ 331688 h 2198545"/>
              <a:gd name="connsiteX12" fmla="*/ 2902214 w 5023114"/>
              <a:gd name="connsiteY12" fmla="*/ 257076 h 2198545"/>
              <a:gd name="connsiteX13" fmla="*/ 2776802 w 5023114"/>
              <a:gd name="connsiteY13" fmla="*/ 209451 h 2198545"/>
              <a:gd name="connsiteX14" fmla="*/ 2648214 w 5023114"/>
              <a:gd name="connsiteY14" fmla="*/ 184051 h 2198545"/>
              <a:gd name="connsiteX15" fmla="*/ 2503644 w 5023114"/>
              <a:gd name="connsiteY15" fmla="*/ 154132 h 2198545"/>
              <a:gd name="connsiteX16" fmla="*/ 2264766 w 5023114"/>
              <a:gd name="connsiteY16" fmla="*/ 951 h 2198545"/>
              <a:gd name="connsiteX17" fmla="*/ 1967797 w 5023114"/>
              <a:gd name="connsiteY17" fmla="*/ 94614 h 2198545"/>
              <a:gd name="connsiteX18" fmla="*/ 1763977 w 5023114"/>
              <a:gd name="connsiteY18" fmla="*/ 201514 h 2198545"/>
              <a:gd name="connsiteX19" fmla="*/ 1549664 w 5023114"/>
              <a:gd name="connsiteY19" fmla="*/ 250726 h 2198545"/>
              <a:gd name="connsiteX20" fmla="*/ 1321064 w 5023114"/>
              <a:gd name="connsiteY20" fmla="*/ 580926 h 2198545"/>
              <a:gd name="connsiteX21" fmla="*/ 1086114 w 5023114"/>
              <a:gd name="connsiteY21" fmla="*/ 828576 h 2198545"/>
              <a:gd name="connsiteX22" fmla="*/ 419364 w 5023114"/>
              <a:gd name="connsiteY22" fmla="*/ 1285776 h 2198545"/>
              <a:gd name="connsiteX23" fmla="*/ 76464 w 5023114"/>
              <a:gd name="connsiteY23" fmla="*/ 1482626 h 2198545"/>
              <a:gd name="connsiteX24" fmla="*/ 32014 w 5023114"/>
              <a:gd name="connsiteY24" fmla="*/ 1654076 h 2198545"/>
              <a:gd name="connsiteX25" fmla="*/ 470164 w 5023114"/>
              <a:gd name="connsiteY25" fmla="*/ 1869976 h 2198545"/>
              <a:gd name="connsiteX26" fmla="*/ 1105164 w 5023114"/>
              <a:gd name="connsiteY26" fmla="*/ 2117626 h 2198545"/>
              <a:gd name="connsiteX27" fmla="*/ 1651264 w 5023114"/>
              <a:gd name="connsiteY27" fmla="*/ 2193826 h 2198545"/>
              <a:gd name="connsiteX28" fmla="*/ 2318014 w 5023114"/>
              <a:gd name="connsiteY28" fmla="*/ 2003326 h 2198545"/>
              <a:gd name="connsiteX29" fmla="*/ 3257814 w 5023114"/>
              <a:gd name="connsiteY29" fmla="*/ 1812826 h 2198545"/>
              <a:gd name="connsiteX30" fmla="*/ 3886464 w 5023114"/>
              <a:gd name="connsiteY30" fmla="*/ 1711226 h 2198545"/>
              <a:gd name="connsiteX31" fmla="*/ 4470664 w 5023114"/>
              <a:gd name="connsiteY31" fmla="*/ 1723926 h 2198545"/>
              <a:gd name="connsiteX32" fmla="*/ 5023114 w 5023114"/>
              <a:gd name="connsiteY32" fmla="*/ 1736626 h 2198545"/>
              <a:gd name="connsiteX0" fmla="*/ 5023114 w 5023114"/>
              <a:gd name="connsiteY0" fmla="*/ 1736626 h 2198545"/>
              <a:gd name="connsiteX1" fmla="*/ 4807214 w 5023114"/>
              <a:gd name="connsiteY1" fmla="*/ 1628676 h 2198545"/>
              <a:gd name="connsiteX2" fmla="*/ 4642114 w 5023114"/>
              <a:gd name="connsiteY2" fmla="*/ 1495326 h 2198545"/>
              <a:gd name="connsiteX3" fmla="*/ 4575440 w 5023114"/>
              <a:gd name="connsiteY3" fmla="*/ 1465164 h 2198545"/>
              <a:gd name="connsiteX4" fmla="*/ 4470664 w 5023114"/>
              <a:gd name="connsiteY4" fmla="*/ 1406426 h 2198545"/>
              <a:gd name="connsiteX5" fmla="*/ 4257939 w 5023114"/>
              <a:gd name="connsiteY5" fmla="*/ 1227039 h 2198545"/>
              <a:gd name="connsiteX6" fmla="*/ 4148402 w 5023114"/>
              <a:gd name="connsiteY6" fmla="*/ 1007963 h 2198545"/>
              <a:gd name="connsiteX7" fmla="*/ 3969014 w 5023114"/>
              <a:gd name="connsiteY7" fmla="*/ 790476 h 2198545"/>
              <a:gd name="connsiteX8" fmla="*/ 3765814 w 5023114"/>
              <a:gd name="connsiteY8" fmla="*/ 669826 h 2198545"/>
              <a:gd name="connsiteX9" fmla="*/ 3391164 w 5023114"/>
              <a:gd name="connsiteY9" fmla="*/ 498376 h 2198545"/>
              <a:gd name="connsiteX10" fmla="*/ 3137164 w 5023114"/>
              <a:gd name="connsiteY10" fmla="*/ 403126 h 2198545"/>
              <a:gd name="connsiteX11" fmla="*/ 3000639 w 5023114"/>
              <a:gd name="connsiteY11" fmla="*/ 331688 h 2198545"/>
              <a:gd name="connsiteX12" fmla="*/ 2902214 w 5023114"/>
              <a:gd name="connsiteY12" fmla="*/ 257076 h 2198545"/>
              <a:gd name="connsiteX13" fmla="*/ 2776802 w 5023114"/>
              <a:gd name="connsiteY13" fmla="*/ 209451 h 2198545"/>
              <a:gd name="connsiteX14" fmla="*/ 2672753 w 5023114"/>
              <a:gd name="connsiteY14" fmla="*/ 155423 h 2198545"/>
              <a:gd name="connsiteX15" fmla="*/ 2503644 w 5023114"/>
              <a:gd name="connsiteY15" fmla="*/ 154132 h 2198545"/>
              <a:gd name="connsiteX16" fmla="*/ 2264766 w 5023114"/>
              <a:gd name="connsiteY16" fmla="*/ 951 h 2198545"/>
              <a:gd name="connsiteX17" fmla="*/ 1967797 w 5023114"/>
              <a:gd name="connsiteY17" fmla="*/ 94614 h 2198545"/>
              <a:gd name="connsiteX18" fmla="*/ 1763977 w 5023114"/>
              <a:gd name="connsiteY18" fmla="*/ 201514 h 2198545"/>
              <a:gd name="connsiteX19" fmla="*/ 1549664 w 5023114"/>
              <a:gd name="connsiteY19" fmla="*/ 250726 h 2198545"/>
              <a:gd name="connsiteX20" fmla="*/ 1321064 w 5023114"/>
              <a:gd name="connsiteY20" fmla="*/ 580926 h 2198545"/>
              <a:gd name="connsiteX21" fmla="*/ 1086114 w 5023114"/>
              <a:gd name="connsiteY21" fmla="*/ 828576 h 2198545"/>
              <a:gd name="connsiteX22" fmla="*/ 419364 w 5023114"/>
              <a:gd name="connsiteY22" fmla="*/ 1285776 h 2198545"/>
              <a:gd name="connsiteX23" fmla="*/ 76464 w 5023114"/>
              <a:gd name="connsiteY23" fmla="*/ 1482626 h 2198545"/>
              <a:gd name="connsiteX24" fmla="*/ 32014 w 5023114"/>
              <a:gd name="connsiteY24" fmla="*/ 1654076 h 2198545"/>
              <a:gd name="connsiteX25" fmla="*/ 470164 w 5023114"/>
              <a:gd name="connsiteY25" fmla="*/ 1869976 h 2198545"/>
              <a:gd name="connsiteX26" fmla="*/ 1105164 w 5023114"/>
              <a:gd name="connsiteY26" fmla="*/ 2117626 h 2198545"/>
              <a:gd name="connsiteX27" fmla="*/ 1651264 w 5023114"/>
              <a:gd name="connsiteY27" fmla="*/ 2193826 h 2198545"/>
              <a:gd name="connsiteX28" fmla="*/ 2318014 w 5023114"/>
              <a:gd name="connsiteY28" fmla="*/ 2003326 h 2198545"/>
              <a:gd name="connsiteX29" fmla="*/ 3257814 w 5023114"/>
              <a:gd name="connsiteY29" fmla="*/ 1812826 h 2198545"/>
              <a:gd name="connsiteX30" fmla="*/ 3886464 w 5023114"/>
              <a:gd name="connsiteY30" fmla="*/ 1711226 h 2198545"/>
              <a:gd name="connsiteX31" fmla="*/ 4470664 w 5023114"/>
              <a:gd name="connsiteY31" fmla="*/ 1723926 h 2198545"/>
              <a:gd name="connsiteX32" fmla="*/ 5023114 w 5023114"/>
              <a:gd name="connsiteY32" fmla="*/ 1736626 h 2198545"/>
              <a:gd name="connsiteX0" fmla="*/ 5023114 w 5023114"/>
              <a:gd name="connsiteY0" fmla="*/ 1736626 h 2198545"/>
              <a:gd name="connsiteX1" fmla="*/ 4807214 w 5023114"/>
              <a:gd name="connsiteY1" fmla="*/ 1628676 h 2198545"/>
              <a:gd name="connsiteX2" fmla="*/ 4642114 w 5023114"/>
              <a:gd name="connsiteY2" fmla="*/ 1495326 h 2198545"/>
              <a:gd name="connsiteX3" fmla="*/ 4575440 w 5023114"/>
              <a:gd name="connsiteY3" fmla="*/ 1465164 h 2198545"/>
              <a:gd name="connsiteX4" fmla="*/ 4470664 w 5023114"/>
              <a:gd name="connsiteY4" fmla="*/ 1406426 h 2198545"/>
              <a:gd name="connsiteX5" fmla="*/ 4257939 w 5023114"/>
              <a:gd name="connsiteY5" fmla="*/ 1227039 h 2198545"/>
              <a:gd name="connsiteX6" fmla="*/ 4148402 w 5023114"/>
              <a:gd name="connsiteY6" fmla="*/ 1007963 h 2198545"/>
              <a:gd name="connsiteX7" fmla="*/ 3969014 w 5023114"/>
              <a:gd name="connsiteY7" fmla="*/ 790476 h 2198545"/>
              <a:gd name="connsiteX8" fmla="*/ 3765814 w 5023114"/>
              <a:gd name="connsiteY8" fmla="*/ 669826 h 2198545"/>
              <a:gd name="connsiteX9" fmla="*/ 3391164 w 5023114"/>
              <a:gd name="connsiteY9" fmla="*/ 498376 h 2198545"/>
              <a:gd name="connsiteX10" fmla="*/ 3137164 w 5023114"/>
              <a:gd name="connsiteY10" fmla="*/ 403126 h 2198545"/>
              <a:gd name="connsiteX11" fmla="*/ 3000639 w 5023114"/>
              <a:gd name="connsiteY11" fmla="*/ 331688 h 2198545"/>
              <a:gd name="connsiteX12" fmla="*/ 2902214 w 5023114"/>
              <a:gd name="connsiteY12" fmla="*/ 257076 h 2198545"/>
              <a:gd name="connsiteX13" fmla="*/ 2776802 w 5023114"/>
              <a:gd name="connsiteY13" fmla="*/ 209451 h 2198545"/>
              <a:gd name="connsiteX14" fmla="*/ 2652305 w 5023114"/>
              <a:gd name="connsiteY14" fmla="*/ 188142 h 2198545"/>
              <a:gd name="connsiteX15" fmla="*/ 2503644 w 5023114"/>
              <a:gd name="connsiteY15" fmla="*/ 154132 h 2198545"/>
              <a:gd name="connsiteX16" fmla="*/ 2264766 w 5023114"/>
              <a:gd name="connsiteY16" fmla="*/ 951 h 2198545"/>
              <a:gd name="connsiteX17" fmla="*/ 1967797 w 5023114"/>
              <a:gd name="connsiteY17" fmla="*/ 94614 h 2198545"/>
              <a:gd name="connsiteX18" fmla="*/ 1763977 w 5023114"/>
              <a:gd name="connsiteY18" fmla="*/ 201514 h 2198545"/>
              <a:gd name="connsiteX19" fmla="*/ 1549664 w 5023114"/>
              <a:gd name="connsiteY19" fmla="*/ 250726 h 2198545"/>
              <a:gd name="connsiteX20" fmla="*/ 1321064 w 5023114"/>
              <a:gd name="connsiteY20" fmla="*/ 580926 h 2198545"/>
              <a:gd name="connsiteX21" fmla="*/ 1086114 w 5023114"/>
              <a:gd name="connsiteY21" fmla="*/ 828576 h 2198545"/>
              <a:gd name="connsiteX22" fmla="*/ 419364 w 5023114"/>
              <a:gd name="connsiteY22" fmla="*/ 1285776 h 2198545"/>
              <a:gd name="connsiteX23" fmla="*/ 76464 w 5023114"/>
              <a:gd name="connsiteY23" fmla="*/ 1482626 h 2198545"/>
              <a:gd name="connsiteX24" fmla="*/ 32014 w 5023114"/>
              <a:gd name="connsiteY24" fmla="*/ 1654076 h 2198545"/>
              <a:gd name="connsiteX25" fmla="*/ 470164 w 5023114"/>
              <a:gd name="connsiteY25" fmla="*/ 1869976 h 2198545"/>
              <a:gd name="connsiteX26" fmla="*/ 1105164 w 5023114"/>
              <a:gd name="connsiteY26" fmla="*/ 2117626 h 2198545"/>
              <a:gd name="connsiteX27" fmla="*/ 1651264 w 5023114"/>
              <a:gd name="connsiteY27" fmla="*/ 2193826 h 2198545"/>
              <a:gd name="connsiteX28" fmla="*/ 2318014 w 5023114"/>
              <a:gd name="connsiteY28" fmla="*/ 2003326 h 2198545"/>
              <a:gd name="connsiteX29" fmla="*/ 3257814 w 5023114"/>
              <a:gd name="connsiteY29" fmla="*/ 1812826 h 2198545"/>
              <a:gd name="connsiteX30" fmla="*/ 3886464 w 5023114"/>
              <a:gd name="connsiteY30" fmla="*/ 1711226 h 2198545"/>
              <a:gd name="connsiteX31" fmla="*/ 4470664 w 5023114"/>
              <a:gd name="connsiteY31" fmla="*/ 1723926 h 2198545"/>
              <a:gd name="connsiteX32" fmla="*/ 5023114 w 5023114"/>
              <a:gd name="connsiteY32" fmla="*/ 1736626 h 2198545"/>
              <a:gd name="connsiteX0" fmla="*/ 4749096 w 4808680"/>
              <a:gd name="connsiteY0" fmla="*/ 1707998 h 2198545"/>
              <a:gd name="connsiteX1" fmla="*/ 4807214 w 4808680"/>
              <a:gd name="connsiteY1" fmla="*/ 1628676 h 2198545"/>
              <a:gd name="connsiteX2" fmla="*/ 4642114 w 4808680"/>
              <a:gd name="connsiteY2" fmla="*/ 1495326 h 2198545"/>
              <a:gd name="connsiteX3" fmla="*/ 4575440 w 4808680"/>
              <a:gd name="connsiteY3" fmla="*/ 1465164 h 2198545"/>
              <a:gd name="connsiteX4" fmla="*/ 4470664 w 4808680"/>
              <a:gd name="connsiteY4" fmla="*/ 1406426 h 2198545"/>
              <a:gd name="connsiteX5" fmla="*/ 4257939 w 4808680"/>
              <a:gd name="connsiteY5" fmla="*/ 1227039 h 2198545"/>
              <a:gd name="connsiteX6" fmla="*/ 4148402 w 4808680"/>
              <a:gd name="connsiteY6" fmla="*/ 1007963 h 2198545"/>
              <a:gd name="connsiteX7" fmla="*/ 3969014 w 4808680"/>
              <a:gd name="connsiteY7" fmla="*/ 790476 h 2198545"/>
              <a:gd name="connsiteX8" fmla="*/ 3765814 w 4808680"/>
              <a:gd name="connsiteY8" fmla="*/ 669826 h 2198545"/>
              <a:gd name="connsiteX9" fmla="*/ 3391164 w 4808680"/>
              <a:gd name="connsiteY9" fmla="*/ 498376 h 2198545"/>
              <a:gd name="connsiteX10" fmla="*/ 3137164 w 4808680"/>
              <a:gd name="connsiteY10" fmla="*/ 403126 h 2198545"/>
              <a:gd name="connsiteX11" fmla="*/ 3000639 w 4808680"/>
              <a:gd name="connsiteY11" fmla="*/ 331688 h 2198545"/>
              <a:gd name="connsiteX12" fmla="*/ 2902214 w 4808680"/>
              <a:gd name="connsiteY12" fmla="*/ 257076 h 2198545"/>
              <a:gd name="connsiteX13" fmla="*/ 2776802 w 4808680"/>
              <a:gd name="connsiteY13" fmla="*/ 209451 h 2198545"/>
              <a:gd name="connsiteX14" fmla="*/ 2652305 w 4808680"/>
              <a:gd name="connsiteY14" fmla="*/ 188142 h 2198545"/>
              <a:gd name="connsiteX15" fmla="*/ 2503644 w 4808680"/>
              <a:gd name="connsiteY15" fmla="*/ 154132 h 2198545"/>
              <a:gd name="connsiteX16" fmla="*/ 2264766 w 4808680"/>
              <a:gd name="connsiteY16" fmla="*/ 951 h 2198545"/>
              <a:gd name="connsiteX17" fmla="*/ 1967797 w 4808680"/>
              <a:gd name="connsiteY17" fmla="*/ 94614 h 2198545"/>
              <a:gd name="connsiteX18" fmla="*/ 1763977 w 4808680"/>
              <a:gd name="connsiteY18" fmla="*/ 201514 h 2198545"/>
              <a:gd name="connsiteX19" fmla="*/ 1549664 w 4808680"/>
              <a:gd name="connsiteY19" fmla="*/ 250726 h 2198545"/>
              <a:gd name="connsiteX20" fmla="*/ 1321064 w 4808680"/>
              <a:gd name="connsiteY20" fmla="*/ 580926 h 2198545"/>
              <a:gd name="connsiteX21" fmla="*/ 1086114 w 4808680"/>
              <a:gd name="connsiteY21" fmla="*/ 828576 h 2198545"/>
              <a:gd name="connsiteX22" fmla="*/ 419364 w 4808680"/>
              <a:gd name="connsiteY22" fmla="*/ 1285776 h 2198545"/>
              <a:gd name="connsiteX23" fmla="*/ 76464 w 4808680"/>
              <a:gd name="connsiteY23" fmla="*/ 1482626 h 2198545"/>
              <a:gd name="connsiteX24" fmla="*/ 32014 w 4808680"/>
              <a:gd name="connsiteY24" fmla="*/ 1654076 h 2198545"/>
              <a:gd name="connsiteX25" fmla="*/ 470164 w 4808680"/>
              <a:gd name="connsiteY25" fmla="*/ 1869976 h 2198545"/>
              <a:gd name="connsiteX26" fmla="*/ 1105164 w 4808680"/>
              <a:gd name="connsiteY26" fmla="*/ 2117626 h 2198545"/>
              <a:gd name="connsiteX27" fmla="*/ 1651264 w 4808680"/>
              <a:gd name="connsiteY27" fmla="*/ 2193826 h 2198545"/>
              <a:gd name="connsiteX28" fmla="*/ 2318014 w 4808680"/>
              <a:gd name="connsiteY28" fmla="*/ 2003326 h 2198545"/>
              <a:gd name="connsiteX29" fmla="*/ 3257814 w 4808680"/>
              <a:gd name="connsiteY29" fmla="*/ 1812826 h 2198545"/>
              <a:gd name="connsiteX30" fmla="*/ 3886464 w 4808680"/>
              <a:gd name="connsiteY30" fmla="*/ 1711226 h 2198545"/>
              <a:gd name="connsiteX31" fmla="*/ 4470664 w 4808680"/>
              <a:gd name="connsiteY31" fmla="*/ 1723926 h 2198545"/>
              <a:gd name="connsiteX32" fmla="*/ 4749096 w 4808680"/>
              <a:gd name="connsiteY32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70664 w 4824495"/>
              <a:gd name="connsiteY4" fmla="*/ 1406426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257814 w 4824495"/>
              <a:gd name="connsiteY29" fmla="*/ 1812826 h 2198545"/>
              <a:gd name="connsiteX30" fmla="*/ 3886464 w 4824495"/>
              <a:gd name="connsiteY30" fmla="*/ 1711226 h 2198545"/>
              <a:gd name="connsiteX31" fmla="*/ 4470664 w 4824495"/>
              <a:gd name="connsiteY31" fmla="*/ 1723926 h 2198545"/>
              <a:gd name="connsiteX32" fmla="*/ 4749096 w 4824495"/>
              <a:gd name="connsiteY32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91113 w 4824495"/>
              <a:gd name="connsiteY4" fmla="*/ 1369618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257814 w 4824495"/>
              <a:gd name="connsiteY29" fmla="*/ 1812826 h 2198545"/>
              <a:gd name="connsiteX30" fmla="*/ 3886464 w 4824495"/>
              <a:gd name="connsiteY30" fmla="*/ 1711226 h 2198545"/>
              <a:gd name="connsiteX31" fmla="*/ 4470664 w 4824495"/>
              <a:gd name="connsiteY31" fmla="*/ 1723926 h 2198545"/>
              <a:gd name="connsiteX32" fmla="*/ 4749096 w 4824495"/>
              <a:gd name="connsiteY32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91113 w 4824495"/>
              <a:gd name="connsiteY4" fmla="*/ 1369618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306892 w 4824495"/>
              <a:gd name="connsiteY29" fmla="*/ 1882352 h 2198545"/>
              <a:gd name="connsiteX30" fmla="*/ 3886464 w 4824495"/>
              <a:gd name="connsiteY30" fmla="*/ 1711226 h 2198545"/>
              <a:gd name="connsiteX31" fmla="*/ 4470664 w 4824495"/>
              <a:gd name="connsiteY31" fmla="*/ 1723926 h 2198545"/>
              <a:gd name="connsiteX32" fmla="*/ 4749096 w 4824495"/>
              <a:gd name="connsiteY32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91113 w 4824495"/>
              <a:gd name="connsiteY4" fmla="*/ 1369618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306892 w 4824495"/>
              <a:gd name="connsiteY29" fmla="*/ 1882352 h 2198545"/>
              <a:gd name="connsiteX30" fmla="*/ 3886464 w 4824495"/>
              <a:gd name="connsiteY30" fmla="*/ 1711226 h 2198545"/>
              <a:gd name="connsiteX31" fmla="*/ 3916046 w 4824495"/>
              <a:gd name="connsiteY31" fmla="*/ 1746284 h 2198545"/>
              <a:gd name="connsiteX32" fmla="*/ 4470664 w 4824495"/>
              <a:gd name="connsiteY32" fmla="*/ 1723926 h 2198545"/>
              <a:gd name="connsiteX33" fmla="*/ 4749096 w 4824495"/>
              <a:gd name="connsiteY33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91113 w 4824495"/>
              <a:gd name="connsiteY4" fmla="*/ 1369618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306892 w 4824495"/>
              <a:gd name="connsiteY29" fmla="*/ 1882352 h 2198545"/>
              <a:gd name="connsiteX30" fmla="*/ 3616537 w 4824495"/>
              <a:gd name="connsiteY30" fmla="*/ 1813471 h 2198545"/>
              <a:gd name="connsiteX31" fmla="*/ 3916046 w 4824495"/>
              <a:gd name="connsiteY31" fmla="*/ 1746284 h 2198545"/>
              <a:gd name="connsiteX32" fmla="*/ 4470664 w 4824495"/>
              <a:gd name="connsiteY32" fmla="*/ 1723926 h 2198545"/>
              <a:gd name="connsiteX33" fmla="*/ 4749096 w 4824495"/>
              <a:gd name="connsiteY33" fmla="*/ 1707998 h 2198545"/>
              <a:gd name="connsiteX0" fmla="*/ 4749096 w 4824495"/>
              <a:gd name="connsiteY0" fmla="*/ 1707998 h 2198545"/>
              <a:gd name="connsiteX1" fmla="*/ 4807214 w 4824495"/>
              <a:gd name="connsiteY1" fmla="*/ 1628676 h 2198545"/>
              <a:gd name="connsiteX2" fmla="*/ 4642114 w 4824495"/>
              <a:gd name="connsiteY2" fmla="*/ 1495326 h 2198545"/>
              <a:gd name="connsiteX3" fmla="*/ 4575440 w 4824495"/>
              <a:gd name="connsiteY3" fmla="*/ 1465164 h 2198545"/>
              <a:gd name="connsiteX4" fmla="*/ 4491113 w 4824495"/>
              <a:gd name="connsiteY4" fmla="*/ 1369618 h 2198545"/>
              <a:gd name="connsiteX5" fmla="*/ 4257939 w 4824495"/>
              <a:gd name="connsiteY5" fmla="*/ 1227039 h 2198545"/>
              <a:gd name="connsiteX6" fmla="*/ 4148402 w 4824495"/>
              <a:gd name="connsiteY6" fmla="*/ 1007963 h 2198545"/>
              <a:gd name="connsiteX7" fmla="*/ 3969014 w 4824495"/>
              <a:gd name="connsiteY7" fmla="*/ 790476 h 2198545"/>
              <a:gd name="connsiteX8" fmla="*/ 3765814 w 4824495"/>
              <a:gd name="connsiteY8" fmla="*/ 669826 h 2198545"/>
              <a:gd name="connsiteX9" fmla="*/ 3391164 w 4824495"/>
              <a:gd name="connsiteY9" fmla="*/ 498376 h 2198545"/>
              <a:gd name="connsiteX10" fmla="*/ 3137164 w 4824495"/>
              <a:gd name="connsiteY10" fmla="*/ 403126 h 2198545"/>
              <a:gd name="connsiteX11" fmla="*/ 3000639 w 4824495"/>
              <a:gd name="connsiteY11" fmla="*/ 331688 h 2198545"/>
              <a:gd name="connsiteX12" fmla="*/ 2902214 w 4824495"/>
              <a:gd name="connsiteY12" fmla="*/ 257076 h 2198545"/>
              <a:gd name="connsiteX13" fmla="*/ 2776802 w 4824495"/>
              <a:gd name="connsiteY13" fmla="*/ 209451 h 2198545"/>
              <a:gd name="connsiteX14" fmla="*/ 2652305 w 4824495"/>
              <a:gd name="connsiteY14" fmla="*/ 188142 h 2198545"/>
              <a:gd name="connsiteX15" fmla="*/ 2503644 w 4824495"/>
              <a:gd name="connsiteY15" fmla="*/ 154132 h 2198545"/>
              <a:gd name="connsiteX16" fmla="*/ 2264766 w 4824495"/>
              <a:gd name="connsiteY16" fmla="*/ 951 h 2198545"/>
              <a:gd name="connsiteX17" fmla="*/ 1967797 w 4824495"/>
              <a:gd name="connsiteY17" fmla="*/ 94614 h 2198545"/>
              <a:gd name="connsiteX18" fmla="*/ 1763977 w 4824495"/>
              <a:gd name="connsiteY18" fmla="*/ 201514 h 2198545"/>
              <a:gd name="connsiteX19" fmla="*/ 1549664 w 4824495"/>
              <a:gd name="connsiteY19" fmla="*/ 250726 h 2198545"/>
              <a:gd name="connsiteX20" fmla="*/ 1321064 w 4824495"/>
              <a:gd name="connsiteY20" fmla="*/ 580926 h 2198545"/>
              <a:gd name="connsiteX21" fmla="*/ 1086114 w 4824495"/>
              <a:gd name="connsiteY21" fmla="*/ 828576 h 2198545"/>
              <a:gd name="connsiteX22" fmla="*/ 419364 w 4824495"/>
              <a:gd name="connsiteY22" fmla="*/ 1285776 h 2198545"/>
              <a:gd name="connsiteX23" fmla="*/ 76464 w 4824495"/>
              <a:gd name="connsiteY23" fmla="*/ 1482626 h 2198545"/>
              <a:gd name="connsiteX24" fmla="*/ 32014 w 4824495"/>
              <a:gd name="connsiteY24" fmla="*/ 1654076 h 2198545"/>
              <a:gd name="connsiteX25" fmla="*/ 470164 w 4824495"/>
              <a:gd name="connsiteY25" fmla="*/ 1869976 h 2198545"/>
              <a:gd name="connsiteX26" fmla="*/ 1105164 w 4824495"/>
              <a:gd name="connsiteY26" fmla="*/ 2117626 h 2198545"/>
              <a:gd name="connsiteX27" fmla="*/ 1651264 w 4824495"/>
              <a:gd name="connsiteY27" fmla="*/ 2193826 h 2198545"/>
              <a:gd name="connsiteX28" fmla="*/ 2318014 w 4824495"/>
              <a:gd name="connsiteY28" fmla="*/ 2003326 h 2198545"/>
              <a:gd name="connsiteX29" fmla="*/ 3237365 w 4824495"/>
              <a:gd name="connsiteY29" fmla="*/ 1857813 h 2198545"/>
              <a:gd name="connsiteX30" fmla="*/ 3616537 w 4824495"/>
              <a:gd name="connsiteY30" fmla="*/ 1813471 h 2198545"/>
              <a:gd name="connsiteX31" fmla="*/ 3916046 w 4824495"/>
              <a:gd name="connsiteY31" fmla="*/ 1746284 h 2198545"/>
              <a:gd name="connsiteX32" fmla="*/ 4470664 w 4824495"/>
              <a:gd name="connsiteY32" fmla="*/ 1723926 h 2198545"/>
              <a:gd name="connsiteX33" fmla="*/ 4749096 w 4824495"/>
              <a:gd name="connsiteY33" fmla="*/ 1707998 h 2198545"/>
              <a:gd name="connsiteX0" fmla="*/ 4725131 w 4800530"/>
              <a:gd name="connsiteY0" fmla="*/ 1707998 h 2197256"/>
              <a:gd name="connsiteX1" fmla="*/ 4783249 w 4800530"/>
              <a:gd name="connsiteY1" fmla="*/ 1628676 h 2197256"/>
              <a:gd name="connsiteX2" fmla="*/ 4618149 w 4800530"/>
              <a:gd name="connsiteY2" fmla="*/ 1495326 h 2197256"/>
              <a:gd name="connsiteX3" fmla="*/ 4551475 w 4800530"/>
              <a:gd name="connsiteY3" fmla="*/ 1465164 h 2197256"/>
              <a:gd name="connsiteX4" fmla="*/ 4467148 w 4800530"/>
              <a:gd name="connsiteY4" fmla="*/ 1369618 h 2197256"/>
              <a:gd name="connsiteX5" fmla="*/ 4233974 w 4800530"/>
              <a:gd name="connsiteY5" fmla="*/ 1227039 h 2197256"/>
              <a:gd name="connsiteX6" fmla="*/ 4124437 w 4800530"/>
              <a:gd name="connsiteY6" fmla="*/ 1007963 h 2197256"/>
              <a:gd name="connsiteX7" fmla="*/ 3945049 w 4800530"/>
              <a:gd name="connsiteY7" fmla="*/ 790476 h 2197256"/>
              <a:gd name="connsiteX8" fmla="*/ 3741849 w 4800530"/>
              <a:gd name="connsiteY8" fmla="*/ 669826 h 2197256"/>
              <a:gd name="connsiteX9" fmla="*/ 3367199 w 4800530"/>
              <a:gd name="connsiteY9" fmla="*/ 498376 h 2197256"/>
              <a:gd name="connsiteX10" fmla="*/ 3113199 w 4800530"/>
              <a:gd name="connsiteY10" fmla="*/ 403126 h 2197256"/>
              <a:gd name="connsiteX11" fmla="*/ 2976674 w 4800530"/>
              <a:gd name="connsiteY11" fmla="*/ 331688 h 2197256"/>
              <a:gd name="connsiteX12" fmla="*/ 2878249 w 4800530"/>
              <a:gd name="connsiteY12" fmla="*/ 257076 h 2197256"/>
              <a:gd name="connsiteX13" fmla="*/ 2752837 w 4800530"/>
              <a:gd name="connsiteY13" fmla="*/ 209451 h 2197256"/>
              <a:gd name="connsiteX14" fmla="*/ 2628340 w 4800530"/>
              <a:gd name="connsiteY14" fmla="*/ 188142 h 2197256"/>
              <a:gd name="connsiteX15" fmla="*/ 2479679 w 4800530"/>
              <a:gd name="connsiteY15" fmla="*/ 154132 h 2197256"/>
              <a:gd name="connsiteX16" fmla="*/ 2240801 w 4800530"/>
              <a:gd name="connsiteY16" fmla="*/ 951 h 2197256"/>
              <a:gd name="connsiteX17" fmla="*/ 1943832 w 4800530"/>
              <a:gd name="connsiteY17" fmla="*/ 94614 h 2197256"/>
              <a:gd name="connsiteX18" fmla="*/ 1740012 w 4800530"/>
              <a:gd name="connsiteY18" fmla="*/ 201514 h 2197256"/>
              <a:gd name="connsiteX19" fmla="*/ 1525699 w 4800530"/>
              <a:gd name="connsiteY19" fmla="*/ 250726 h 2197256"/>
              <a:gd name="connsiteX20" fmla="*/ 1297099 w 4800530"/>
              <a:gd name="connsiteY20" fmla="*/ 580926 h 2197256"/>
              <a:gd name="connsiteX21" fmla="*/ 1062149 w 4800530"/>
              <a:gd name="connsiteY21" fmla="*/ 828576 h 2197256"/>
              <a:gd name="connsiteX22" fmla="*/ 395399 w 4800530"/>
              <a:gd name="connsiteY22" fmla="*/ 1285776 h 2197256"/>
              <a:gd name="connsiteX23" fmla="*/ 52499 w 4800530"/>
              <a:gd name="connsiteY23" fmla="*/ 1482626 h 2197256"/>
              <a:gd name="connsiteX24" fmla="*/ 8049 w 4800530"/>
              <a:gd name="connsiteY24" fmla="*/ 1654076 h 2197256"/>
              <a:gd name="connsiteX25" fmla="*/ 119014 w 4800530"/>
              <a:gd name="connsiteY25" fmla="*/ 2013119 h 2197256"/>
              <a:gd name="connsiteX26" fmla="*/ 1081199 w 4800530"/>
              <a:gd name="connsiteY26" fmla="*/ 2117626 h 2197256"/>
              <a:gd name="connsiteX27" fmla="*/ 1627299 w 4800530"/>
              <a:gd name="connsiteY27" fmla="*/ 2193826 h 2197256"/>
              <a:gd name="connsiteX28" fmla="*/ 2294049 w 4800530"/>
              <a:gd name="connsiteY28" fmla="*/ 2003326 h 2197256"/>
              <a:gd name="connsiteX29" fmla="*/ 3213400 w 4800530"/>
              <a:gd name="connsiteY29" fmla="*/ 1857813 h 2197256"/>
              <a:gd name="connsiteX30" fmla="*/ 3592572 w 4800530"/>
              <a:gd name="connsiteY30" fmla="*/ 1813471 h 2197256"/>
              <a:gd name="connsiteX31" fmla="*/ 3892081 w 4800530"/>
              <a:gd name="connsiteY31" fmla="*/ 1746284 h 2197256"/>
              <a:gd name="connsiteX32" fmla="*/ 4446699 w 4800530"/>
              <a:gd name="connsiteY32" fmla="*/ 1723926 h 2197256"/>
              <a:gd name="connsiteX33" fmla="*/ 4725131 w 4800530"/>
              <a:gd name="connsiteY33" fmla="*/ 1707998 h 2197256"/>
              <a:gd name="connsiteX0" fmla="*/ 4760494 w 4835893"/>
              <a:gd name="connsiteY0" fmla="*/ 1707998 h 2197256"/>
              <a:gd name="connsiteX1" fmla="*/ 4818612 w 4835893"/>
              <a:gd name="connsiteY1" fmla="*/ 1628676 h 2197256"/>
              <a:gd name="connsiteX2" fmla="*/ 4653512 w 4835893"/>
              <a:gd name="connsiteY2" fmla="*/ 1495326 h 2197256"/>
              <a:gd name="connsiteX3" fmla="*/ 4586838 w 4835893"/>
              <a:gd name="connsiteY3" fmla="*/ 1465164 h 2197256"/>
              <a:gd name="connsiteX4" fmla="*/ 4502511 w 4835893"/>
              <a:gd name="connsiteY4" fmla="*/ 1369618 h 2197256"/>
              <a:gd name="connsiteX5" fmla="*/ 4269337 w 4835893"/>
              <a:gd name="connsiteY5" fmla="*/ 1227039 h 2197256"/>
              <a:gd name="connsiteX6" fmla="*/ 4159800 w 4835893"/>
              <a:gd name="connsiteY6" fmla="*/ 1007963 h 2197256"/>
              <a:gd name="connsiteX7" fmla="*/ 3980412 w 4835893"/>
              <a:gd name="connsiteY7" fmla="*/ 790476 h 2197256"/>
              <a:gd name="connsiteX8" fmla="*/ 3777212 w 4835893"/>
              <a:gd name="connsiteY8" fmla="*/ 669826 h 2197256"/>
              <a:gd name="connsiteX9" fmla="*/ 3402562 w 4835893"/>
              <a:gd name="connsiteY9" fmla="*/ 498376 h 2197256"/>
              <a:gd name="connsiteX10" fmla="*/ 3148562 w 4835893"/>
              <a:gd name="connsiteY10" fmla="*/ 403126 h 2197256"/>
              <a:gd name="connsiteX11" fmla="*/ 3012037 w 4835893"/>
              <a:gd name="connsiteY11" fmla="*/ 331688 h 2197256"/>
              <a:gd name="connsiteX12" fmla="*/ 2913612 w 4835893"/>
              <a:gd name="connsiteY12" fmla="*/ 257076 h 2197256"/>
              <a:gd name="connsiteX13" fmla="*/ 2788200 w 4835893"/>
              <a:gd name="connsiteY13" fmla="*/ 209451 h 2197256"/>
              <a:gd name="connsiteX14" fmla="*/ 2663703 w 4835893"/>
              <a:gd name="connsiteY14" fmla="*/ 188142 h 2197256"/>
              <a:gd name="connsiteX15" fmla="*/ 2515042 w 4835893"/>
              <a:gd name="connsiteY15" fmla="*/ 154132 h 2197256"/>
              <a:gd name="connsiteX16" fmla="*/ 2276164 w 4835893"/>
              <a:gd name="connsiteY16" fmla="*/ 951 h 2197256"/>
              <a:gd name="connsiteX17" fmla="*/ 1979195 w 4835893"/>
              <a:gd name="connsiteY17" fmla="*/ 94614 h 2197256"/>
              <a:gd name="connsiteX18" fmla="*/ 1775375 w 4835893"/>
              <a:gd name="connsiteY18" fmla="*/ 201514 h 2197256"/>
              <a:gd name="connsiteX19" fmla="*/ 1561062 w 4835893"/>
              <a:gd name="connsiteY19" fmla="*/ 250726 h 2197256"/>
              <a:gd name="connsiteX20" fmla="*/ 1332462 w 4835893"/>
              <a:gd name="connsiteY20" fmla="*/ 580926 h 2197256"/>
              <a:gd name="connsiteX21" fmla="*/ 1097512 w 4835893"/>
              <a:gd name="connsiteY21" fmla="*/ 828576 h 2197256"/>
              <a:gd name="connsiteX22" fmla="*/ 430762 w 4835893"/>
              <a:gd name="connsiteY22" fmla="*/ 1285776 h 2197256"/>
              <a:gd name="connsiteX23" fmla="*/ 87862 w 4835893"/>
              <a:gd name="connsiteY23" fmla="*/ 1482626 h 2197256"/>
              <a:gd name="connsiteX24" fmla="*/ 2514 w 4835893"/>
              <a:gd name="connsiteY24" fmla="*/ 1654076 h 2197256"/>
              <a:gd name="connsiteX25" fmla="*/ 154377 w 4835893"/>
              <a:gd name="connsiteY25" fmla="*/ 2013119 h 2197256"/>
              <a:gd name="connsiteX26" fmla="*/ 1116562 w 4835893"/>
              <a:gd name="connsiteY26" fmla="*/ 2117626 h 2197256"/>
              <a:gd name="connsiteX27" fmla="*/ 1662662 w 4835893"/>
              <a:gd name="connsiteY27" fmla="*/ 2193826 h 2197256"/>
              <a:gd name="connsiteX28" fmla="*/ 2329412 w 4835893"/>
              <a:gd name="connsiteY28" fmla="*/ 2003326 h 2197256"/>
              <a:gd name="connsiteX29" fmla="*/ 3248763 w 4835893"/>
              <a:gd name="connsiteY29" fmla="*/ 1857813 h 2197256"/>
              <a:gd name="connsiteX30" fmla="*/ 3627935 w 4835893"/>
              <a:gd name="connsiteY30" fmla="*/ 1813471 h 2197256"/>
              <a:gd name="connsiteX31" fmla="*/ 3927444 w 4835893"/>
              <a:gd name="connsiteY31" fmla="*/ 1746284 h 2197256"/>
              <a:gd name="connsiteX32" fmla="*/ 4482062 w 4835893"/>
              <a:gd name="connsiteY32" fmla="*/ 1723926 h 2197256"/>
              <a:gd name="connsiteX33" fmla="*/ 4760494 w 4835893"/>
              <a:gd name="connsiteY33" fmla="*/ 1707998 h 2197256"/>
              <a:gd name="connsiteX0" fmla="*/ 4761598 w 4836997"/>
              <a:gd name="connsiteY0" fmla="*/ 1707998 h 2197256"/>
              <a:gd name="connsiteX1" fmla="*/ 4819716 w 4836997"/>
              <a:gd name="connsiteY1" fmla="*/ 1628676 h 2197256"/>
              <a:gd name="connsiteX2" fmla="*/ 4654616 w 4836997"/>
              <a:gd name="connsiteY2" fmla="*/ 1495326 h 2197256"/>
              <a:gd name="connsiteX3" fmla="*/ 4587942 w 4836997"/>
              <a:gd name="connsiteY3" fmla="*/ 1465164 h 2197256"/>
              <a:gd name="connsiteX4" fmla="*/ 4503615 w 4836997"/>
              <a:gd name="connsiteY4" fmla="*/ 1369618 h 2197256"/>
              <a:gd name="connsiteX5" fmla="*/ 4270441 w 4836997"/>
              <a:gd name="connsiteY5" fmla="*/ 1227039 h 2197256"/>
              <a:gd name="connsiteX6" fmla="*/ 4160904 w 4836997"/>
              <a:gd name="connsiteY6" fmla="*/ 1007963 h 2197256"/>
              <a:gd name="connsiteX7" fmla="*/ 3981516 w 4836997"/>
              <a:gd name="connsiteY7" fmla="*/ 790476 h 2197256"/>
              <a:gd name="connsiteX8" fmla="*/ 3778316 w 4836997"/>
              <a:gd name="connsiteY8" fmla="*/ 669826 h 2197256"/>
              <a:gd name="connsiteX9" fmla="*/ 3403666 w 4836997"/>
              <a:gd name="connsiteY9" fmla="*/ 498376 h 2197256"/>
              <a:gd name="connsiteX10" fmla="*/ 3149666 w 4836997"/>
              <a:gd name="connsiteY10" fmla="*/ 403126 h 2197256"/>
              <a:gd name="connsiteX11" fmla="*/ 3013141 w 4836997"/>
              <a:gd name="connsiteY11" fmla="*/ 331688 h 2197256"/>
              <a:gd name="connsiteX12" fmla="*/ 2914716 w 4836997"/>
              <a:gd name="connsiteY12" fmla="*/ 257076 h 2197256"/>
              <a:gd name="connsiteX13" fmla="*/ 2789304 w 4836997"/>
              <a:gd name="connsiteY13" fmla="*/ 209451 h 2197256"/>
              <a:gd name="connsiteX14" fmla="*/ 2664807 w 4836997"/>
              <a:gd name="connsiteY14" fmla="*/ 188142 h 2197256"/>
              <a:gd name="connsiteX15" fmla="*/ 2516146 w 4836997"/>
              <a:gd name="connsiteY15" fmla="*/ 154132 h 2197256"/>
              <a:gd name="connsiteX16" fmla="*/ 2277268 w 4836997"/>
              <a:gd name="connsiteY16" fmla="*/ 951 h 2197256"/>
              <a:gd name="connsiteX17" fmla="*/ 1980299 w 4836997"/>
              <a:gd name="connsiteY17" fmla="*/ 94614 h 2197256"/>
              <a:gd name="connsiteX18" fmla="*/ 1776479 w 4836997"/>
              <a:gd name="connsiteY18" fmla="*/ 201514 h 2197256"/>
              <a:gd name="connsiteX19" fmla="*/ 1562166 w 4836997"/>
              <a:gd name="connsiteY19" fmla="*/ 250726 h 2197256"/>
              <a:gd name="connsiteX20" fmla="*/ 1333566 w 4836997"/>
              <a:gd name="connsiteY20" fmla="*/ 580926 h 2197256"/>
              <a:gd name="connsiteX21" fmla="*/ 1098616 w 4836997"/>
              <a:gd name="connsiteY21" fmla="*/ 828576 h 2197256"/>
              <a:gd name="connsiteX22" fmla="*/ 431866 w 4836997"/>
              <a:gd name="connsiteY22" fmla="*/ 1285776 h 2197256"/>
              <a:gd name="connsiteX23" fmla="*/ 80787 w 4836997"/>
              <a:gd name="connsiteY23" fmla="*/ 1437639 h 2197256"/>
              <a:gd name="connsiteX24" fmla="*/ 3618 w 4836997"/>
              <a:gd name="connsiteY24" fmla="*/ 1654076 h 2197256"/>
              <a:gd name="connsiteX25" fmla="*/ 155481 w 4836997"/>
              <a:gd name="connsiteY25" fmla="*/ 2013119 h 2197256"/>
              <a:gd name="connsiteX26" fmla="*/ 1117666 w 4836997"/>
              <a:gd name="connsiteY26" fmla="*/ 2117626 h 2197256"/>
              <a:gd name="connsiteX27" fmla="*/ 1663766 w 4836997"/>
              <a:gd name="connsiteY27" fmla="*/ 2193826 h 2197256"/>
              <a:gd name="connsiteX28" fmla="*/ 2330516 w 4836997"/>
              <a:gd name="connsiteY28" fmla="*/ 2003326 h 2197256"/>
              <a:gd name="connsiteX29" fmla="*/ 3249867 w 4836997"/>
              <a:gd name="connsiteY29" fmla="*/ 1857813 h 2197256"/>
              <a:gd name="connsiteX30" fmla="*/ 3629039 w 4836997"/>
              <a:gd name="connsiteY30" fmla="*/ 1813471 h 2197256"/>
              <a:gd name="connsiteX31" fmla="*/ 3928548 w 4836997"/>
              <a:gd name="connsiteY31" fmla="*/ 1746284 h 2197256"/>
              <a:gd name="connsiteX32" fmla="*/ 4483166 w 4836997"/>
              <a:gd name="connsiteY32" fmla="*/ 1723926 h 2197256"/>
              <a:gd name="connsiteX33" fmla="*/ 4761598 w 4836997"/>
              <a:gd name="connsiteY33" fmla="*/ 1707998 h 2197256"/>
              <a:gd name="connsiteX0" fmla="*/ 4804708 w 4880107"/>
              <a:gd name="connsiteY0" fmla="*/ 1707998 h 2197256"/>
              <a:gd name="connsiteX1" fmla="*/ 4862826 w 4880107"/>
              <a:gd name="connsiteY1" fmla="*/ 1628676 h 2197256"/>
              <a:gd name="connsiteX2" fmla="*/ 4697726 w 4880107"/>
              <a:gd name="connsiteY2" fmla="*/ 1495326 h 2197256"/>
              <a:gd name="connsiteX3" fmla="*/ 4631052 w 4880107"/>
              <a:gd name="connsiteY3" fmla="*/ 1465164 h 2197256"/>
              <a:gd name="connsiteX4" fmla="*/ 4546725 w 4880107"/>
              <a:gd name="connsiteY4" fmla="*/ 1369618 h 2197256"/>
              <a:gd name="connsiteX5" fmla="*/ 4313551 w 4880107"/>
              <a:gd name="connsiteY5" fmla="*/ 1227039 h 2197256"/>
              <a:gd name="connsiteX6" fmla="*/ 4204014 w 4880107"/>
              <a:gd name="connsiteY6" fmla="*/ 1007963 h 2197256"/>
              <a:gd name="connsiteX7" fmla="*/ 4024626 w 4880107"/>
              <a:gd name="connsiteY7" fmla="*/ 790476 h 2197256"/>
              <a:gd name="connsiteX8" fmla="*/ 3821426 w 4880107"/>
              <a:gd name="connsiteY8" fmla="*/ 669826 h 2197256"/>
              <a:gd name="connsiteX9" fmla="*/ 3446776 w 4880107"/>
              <a:gd name="connsiteY9" fmla="*/ 498376 h 2197256"/>
              <a:gd name="connsiteX10" fmla="*/ 3192776 w 4880107"/>
              <a:gd name="connsiteY10" fmla="*/ 403126 h 2197256"/>
              <a:gd name="connsiteX11" fmla="*/ 3056251 w 4880107"/>
              <a:gd name="connsiteY11" fmla="*/ 331688 h 2197256"/>
              <a:gd name="connsiteX12" fmla="*/ 2957826 w 4880107"/>
              <a:gd name="connsiteY12" fmla="*/ 257076 h 2197256"/>
              <a:gd name="connsiteX13" fmla="*/ 2832414 w 4880107"/>
              <a:gd name="connsiteY13" fmla="*/ 209451 h 2197256"/>
              <a:gd name="connsiteX14" fmla="*/ 2707917 w 4880107"/>
              <a:gd name="connsiteY14" fmla="*/ 188142 h 2197256"/>
              <a:gd name="connsiteX15" fmla="*/ 2559256 w 4880107"/>
              <a:gd name="connsiteY15" fmla="*/ 154132 h 2197256"/>
              <a:gd name="connsiteX16" fmla="*/ 2320378 w 4880107"/>
              <a:gd name="connsiteY16" fmla="*/ 951 h 2197256"/>
              <a:gd name="connsiteX17" fmla="*/ 2023409 w 4880107"/>
              <a:gd name="connsiteY17" fmla="*/ 94614 h 2197256"/>
              <a:gd name="connsiteX18" fmla="*/ 1819589 w 4880107"/>
              <a:gd name="connsiteY18" fmla="*/ 201514 h 2197256"/>
              <a:gd name="connsiteX19" fmla="*/ 1605276 w 4880107"/>
              <a:gd name="connsiteY19" fmla="*/ 250726 h 2197256"/>
              <a:gd name="connsiteX20" fmla="*/ 1376676 w 4880107"/>
              <a:gd name="connsiteY20" fmla="*/ 580926 h 2197256"/>
              <a:gd name="connsiteX21" fmla="*/ 1141726 w 4880107"/>
              <a:gd name="connsiteY21" fmla="*/ 828576 h 2197256"/>
              <a:gd name="connsiteX22" fmla="*/ 474976 w 4880107"/>
              <a:gd name="connsiteY22" fmla="*/ 1285776 h 2197256"/>
              <a:gd name="connsiteX23" fmla="*/ 123897 w 4880107"/>
              <a:gd name="connsiteY23" fmla="*/ 1437639 h 2197256"/>
              <a:gd name="connsiteX24" fmla="*/ 1740 w 4880107"/>
              <a:gd name="connsiteY24" fmla="*/ 1654076 h 2197256"/>
              <a:gd name="connsiteX25" fmla="*/ 198591 w 4880107"/>
              <a:gd name="connsiteY25" fmla="*/ 2013119 h 2197256"/>
              <a:gd name="connsiteX26" fmla="*/ 1160776 w 4880107"/>
              <a:gd name="connsiteY26" fmla="*/ 2117626 h 2197256"/>
              <a:gd name="connsiteX27" fmla="*/ 1706876 w 4880107"/>
              <a:gd name="connsiteY27" fmla="*/ 2193826 h 2197256"/>
              <a:gd name="connsiteX28" fmla="*/ 2373626 w 4880107"/>
              <a:gd name="connsiteY28" fmla="*/ 2003326 h 2197256"/>
              <a:gd name="connsiteX29" fmla="*/ 3292977 w 4880107"/>
              <a:gd name="connsiteY29" fmla="*/ 1857813 h 2197256"/>
              <a:gd name="connsiteX30" fmla="*/ 3672149 w 4880107"/>
              <a:gd name="connsiteY30" fmla="*/ 1813471 h 2197256"/>
              <a:gd name="connsiteX31" fmla="*/ 3971658 w 4880107"/>
              <a:gd name="connsiteY31" fmla="*/ 1746284 h 2197256"/>
              <a:gd name="connsiteX32" fmla="*/ 4526276 w 4880107"/>
              <a:gd name="connsiteY32" fmla="*/ 1723926 h 2197256"/>
              <a:gd name="connsiteX33" fmla="*/ 4804708 w 4880107"/>
              <a:gd name="connsiteY33" fmla="*/ 1707998 h 2197256"/>
              <a:gd name="connsiteX0" fmla="*/ 4853134 w 4928533"/>
              <a:gd name="connsiteY0" fmla="*/ 1707998 h 2197256"/>
              <a:gd name="connsiteX1" fmla="*/ 4911252 w 4928533"/>
              <a:gd name="connsiteY1" fmla="*/ 1628676 h 2197256"/>
              <a:gd name="connsiteX2" fmla="*/ 4746152 w 4928533"/>
              <a:gd name="connsiteY2" fmla="*/ 1495326 h 2197256"/>
              <a:gd name="connsiteX3" fmla="*/ 4679478 w 4928533"/>
              <a:gd name="connsiteY3" fmla="*/ 1465164 h 2197256"/>
              <a:gd name="connsiteX4" fmla="*/ 4595151 w 4928533"/>
              <a:gd name="connsiteY4" fmla="*/ 1369618 h 2197256"/>
              <a:gd name="connsiteX5" fmla="*/ 4361977 w 4928533"/>
              <a:gd name="connsiteY5" fmla="*/ 1227039 h 2197256"/>
              <a:gd name="connsiteX6" fmla="*/ 4252440 w 4928533"/>
              <a:gd name="connsiteY6" fmla="*/ 1007963 h 2197256"/>
              <a:gd name="connsiteX7" fmla="*/ 4073052 w 4928533"/>
              <a:gd name="connsiteY7" fmla="*/ 790476 h 2197256"/>
              <a:gd name="connsiteX8" fmla="*/ 3869852 w 4928533"/>
              <a:gd name="connsiteY8" fmla="*/ 669826 h 2197256"/>
              <a:gd name="connsiteX9" fmla="*/ 3495202 w 4928533"/>
              <a:gd name="connsiteY9" fmla="*/ 498376 h 2197256"/>
              <a:gd name="connsiteX10" fmla="*/ 3241202 w 4928533"/>
              <a:gd name="connsiteY10" fmla="*/ 403126 h 2197256"/>
              <a:gd name="connsiteX11" fmla="*/ 3104677 w 4928533"/>
              <a:gd name="connsiteY11" fmla="*/ 331688 h 2197256"/>
              <a:gd name="connsiteX12" fmla="*/ 3006252 w 4928533"/>
              <a:gd name="connsiteY12" fmla="*/ 257076 h 2197256"/>
              <a:gd name="connsiteX13" fmla="*/ 2880840 w 4928533"/>
              <a:gd name="connsiteY13" fmla="*/ 209451 h 2197256"/>
              <a:gd name="connsiteX14" fmla="*/ 2756343 w 4928533"/>
              <a:gd name="connsiteY14" fmla="*/ 188142 h 2197256"/>
              <a:gd name="connsiteX15" fmla="*/ 2607682 w 4928533"/>
              <a:gd name="connsiteY15" fmla="*/ 154132 h 2197256"/>
              <a:gd name="connsiteX16" fmla="*/ 2368804 w 4928533"/>
              <a:gd name="connsiteY16" fmla="*/ 951 h 2197256"/>
              <a:gd name="connsiteX17" fmla="*/ 2071835 w 4928533"/>
              <a:gd name="connsiteY17" fmla="*/ 94614 h 2197256"/>
              <a:gd name="connsiteX18" fmla="*/ 1868015 w 4928533"/>
              <a:gd name="connsiteY18" fmla="*/ 201514 h 2197256"/>
              <a:gd name="connsiteX19" fmla="*/ 1653702 w 4928533"/>
              <a:gd name="connsiteY19" fmla="*/ 250726 h 2197256"/>
              <a:gd name="connsiteX20" fmla="*/ 1425102 w 4928533"/>
              <a:gd name="connsiteY20" fmla="*/ 580926 h 2197256"/>
              <a:gd name="connsiteX21" fmla="*/ 1190152 w 4928533"/>
              <a:gd name="connsiteY21" fmla="*/ 828576 h 2197256"/>
              <a:gd name="connsiteX22" fmla="*/ 523402 w 4928533"/>
              <a:gd name="connsiteY22" fmla="*/ 1285776 h 2197256"/>
              <a:gd name="connsiteX23" fmla="*/ 172323 w 4928533"/>
              <a:gd name="connsiteY23" fmla="*/ 1437639 h 2197256"/>
              <a:gd name="connsiteX24" fmla="*/ 1088 w 4928533"/>
              <a:gd name="connsiteY24" fmla="*/ 1649986 h 2197256"/>
              <a:gd name="connsiteX25" fmla="*/ 247017 w 4928533"/>
              <a:gd name="connsiteY25" fmla="*/ 2013119 h 2197256"/>
              <a:gd name="connsiteX26" fmla="*/ 1209202 w 4928533"/>
              <a:gd name="connsiteY26" fmla="*/ 2117626 h 2197256"/>
              <a:gd name="connsiteX27" fmla="*/ 1755302 w 4928533"/>
              <a:gd name="connsiteY27" fmla="*/ 2193826 h 2197256"/>
              <a:gd name="connsiteX28" fmla="*/ 2422052 w 4928533"/>
              <a:gd name="connsiteY28" fmla="*/ 2003326 h 2197256"/>
              <a:gd name="connsiteX29" fmla="*/ 3341403 w 4928533"/>
              <a:gd name="connsiteY29" fmla="*/ 1857813 h 2197256"/>
              <a:gd name="connsiteX30" fmla="*/ 3720575 w 4928533"/>
              <a:gd name="connsiteY30" fmla="*/ 1813471 h 2197256"/>
              <a:gd name="connsiteX31" fmla="*/ 4020084 w 4928533"/>
              <a:gd name="connsiteY31" fmla="*/ 1746284 h 2197256"/>
              <a:gd name="connsiteX32" fmla="*/ 4574702 w 4928533"/>
              <a:gd name="connsiteY32" fmla="*/ 1723926 h 2197256"/>
              <a:gd name="connsiteX33" fmla="*/ 4853134 w 4928533"/>
              <a:gd name="connsiteY33" fmla="*/ 1707998 h 2197256"/>
              <a:gd name="connsiteX0" fmla="*/ 4853134 w 4928533"/>
              <a:gd name="connsiteY0" fmla="*/ 1707998 h 2201691"/>
              <a:gd name="connsiteX1" fmla="*/ 4911252 w 4928533"/>
              <a:gd name="connsiteY1" fmla="*/ 1628676 h 2201691"/>
              <a:gd name="connsiteX2" fmla="*/ 4746152 w 4928533"/>
              <a:gd name="connsiteY2" fmla="*/ 1495326 h 2201691"/>
              <a:gd name="connsiteX3" fmla="*/ 4679478 w 4928533"/>
              <a:gd name="connsiteY3" fmla="*/ 1465164 h 2201691"/>
              <a:gd name="connsiteX4" fmla="*/ 4595151 w 4928533"/>
              <a:gd name="connsiteY4" fmla="*/ 1369618 h 2201691"/>
              <a:gd name="connsiteX5" fmla="*/ 4361977 w 4928533"/>
              <a:gd name="connsiteY5" fmla="*/ 1227039 h 2201691"/>
              <a:gd name="connsiteX6" fmla="*/ 4252440 w 4928533"/>
              <a:gd name="connsiteY6" fmla="*/ 1007963 h 2201691"/>
              <a:gd name="connsiteX7" fmla="*/ 4073052 w 4928533"/>
              <a:gd name="connsiteY7" fmla="*/ 790476 h 2201691"/>
              <a:gd name="connsiteX8" fmla="*/ 3869852 w 4928533"/>
              <a:gd name="connsiteY8" fmla="*/ 669826 h 2201691"/>
              <a:gd name="connsiteX9" fmla="*/ 3495202 w 4928533"/>
              <a:gd name="connsiteY9" fmla="*/ 498376 h 2201691"/>
              <a:gd name="connsiteX10" fmla="*/ 3241202 w 4928533"/>
              <a:gd name="connsiteY10" fmla="*/ 403126 h 2201691"/>
              <a:gd name="connsiteX11" fmla="*/ 3104677 w 4928533"/>
              <a:gd name="connsiteY11" fmla="*/ 331688 h 2201691"/>
              <a:gd name="connsiteX12" fmla="*/ 3006252 w 4928533"/>
              <a:gd name="connsiteY12" fmla="*/ 257076 h 2201691"/>
              <a:gd name="connsiteX13" fmla="*/ 2880840 w 4928533"/>
              <a:gd name="connsiteY13" fmla="*/ 209451 h 2201691"/>
              <a:gd name="connsiteX14" fmla="*/ 2756343 w 4928533"/>
              <a:gd name="connsiteY14" fmla="*/ 188142 h 2201691"/>
              <a:gd name="connsiteX15" fmla="*/ 2607682 w 4928533"/>
              <a:gd name="connsiteY15" fmla="*/ 154132 h 2201691"/>
              <a:gd name="connsiteX16" fmla="*/ 2368804 w 4928533"/>
              <a:gd name="connsiteY16" fmla="*/ 951 h 2201691"/>
              <a:gd name="connsiteX17" fmla="*/ 2071835 w 4928533"/>
              <a:gd name="connsiteY17" fmla="*/ 94614 h 2201691"/>
              <a:gd name="connsiteX18" fmla="*/ 1868015 w 4928533"/>
              <a:gd name="connsiteY18" fmla="*/ 201514 h 2201691"/>
              <a:gd name="connsiteX19" fmla="*/ 1653702 w 4928533"/>
              <a:gd name="connsiteY19" fmla="*/ 250726 h 2201691"/>
              <a:gd name="connsiteX20" fmla="*/ 1425102 w 4928533"/>
              <a:gd name="connsiteY20" fmla="*/ 580926 h 2201691"/>
              <a:gd name="connsiteX21" fmla="*/ 1190152 w 4928533"/>
              <a:gd name="connsiteY21" fmla="*/ 828576 h 2201691"/>
              <a:gd name="connsiteX22" fmla="*/ 523402 w 4928533"/>
              <a:gd name="connsiteY22" fmla="*/ 1285776 h 2201691"/>
              <a:gd name="connsiteX23" fmla="*/ 172323 w 4928533"/>
              <a:gd name="connsiteY23" fmla="*/ 1437639 h 2201691"/>
              <a:gd name="connsiteX24" fmla="*/ 1088 w 4928533"/>
              <a:gd name="connsiteY24" fmla="*/ 1649986 h 2201691"/>
              <a:gd name="connsiteX25" fmla="*/ 247017 w 4928533"/>
              <a:gd name="connsiteY25" fmla="*/ 2013119 h 2201691"/>
              <a:gd name="connsiteX26" fmla="*/ 1201022 w 4928533"/>
              <a:gd name="connsiteY26" fmla="*/ 2150345 h 2201691"/>
              <a:gd name="connsiteX27" fmla="*/ 1755302 w 4928533"/>
              <a:gd name="connsiteY27" fmla="*/ 2193826 h 2201691"/>
              <a:gd name="connsiteX28" fmla="*/ 2422052 w 4928533"/>
              <a:gd name="connsiteY28" fmla="*/ 2003326 h 2201691"/>
              <a:gd name="connsiteX29" fmla="*/ 3341403 w 4928533"/>
              <a:gd name="connsiteY29" fmla="*/ 1857813 h 2201691"/>
              <a:gd name="connsiteX30" fmla="*/ 3720575 w 4928533"/>
              <a:gd name="connsiteY30" fmla="*/ 1813471 h 2201691"/>
              <a:gd name="connsiteX31" fmla="*/ 4020084 w 4928533"/>
              <a:gd name="connsiteY31" fmla="*/ 1746284 h 2201691"/>
              <a:gd name="connsiteX32" fmla="*/ 4574702 w 4928533"/>
              <a:gd name="connsiteY32" fmla="*/ 1723926 h 2201691"/>
              <a:gd name="connsiteX33" fmla="*/ 4853134 w 4928533"/>
              <a:gd name="connsiteY33" fmla="*/ 1707998 h 2201691"/>
              <a:gd name="connsiteX0" fmla="*/ 4853134 w 4928533"/>
              <a:gd name="connsiteY0" fmla="*/ 1707998 h 2201691"/>
              <a:gd name="connsiteX1" fmla="*/ 4911252 w 4928533"/>
              <a:gd name="connsiteY1" fmla="*/ 1628676 h 2201691"/>
              <a:gd name="connsiteX2" fmla="*/ 4746152 w 4928533"/>
              <a:gd name="connsiteY2" fmla="*/ 1495326 h 2201691"/>
              <a:gd name="connsiteX3" fmla="*/ 4679478 w 4928533"/>
              <a:gd name="connsiteY3" fmla="*/ 1465164 h 2201691"/>
              <a:gd name="connsiteX4" fmla="*/ 4595151 w 4928533"/>
              <a:gd name="connsiteY4" fmla="*/ 1369618 h 2201691"/>
              <a:gd name="connsiteX5" fmla="*/ 4361977 w 4928533"/>
              <a:gd name="connsiteY5" fmla="*/ 1227039 h 2201691"/>
              <a:gd name="connsiteX6" fmla="*/ 4252440 w 4928533"/>
              <a:gd name="connsiteY6" fmla="*/ 1007963 h 2201691"/>
              <a:gd name="connsiteX7" fmla="*/ 4073052 w 4928533"/>
              <a:gd name="connsiteY7" fmla="*/ 790476 h 2201691"/>
              <a:gd name="connsiteX8" fmla="*/ 3869852 w 4928533"/>
              <a:gd name="connsiteY8" fmla="*/ 669826 h 2201691"/>
              <a:gd name="connsiteX9" fmla="*/ 3495202 w 4928533"/>
              <a:gd name="connsiteY9" fmla="*/ 498376 h 2201691"/>
              <a:gd name="connsiteX10" fmla="*/ 3241202 w 4928533"/>
              <a:gd name="connsiteY10" fmla="*/ 403126 h 2201691"/>
              <a:gd name="connsiteX11" fmla="*/ 3104677 w 4928533"/>
              <a:gd name="connsiteY11" fmla="*/ 331688 h 2201691"/>
              <a:gd name="connsiteX12" fmla="*/ 3006252 w 4928533"/>
              <a:gd name="connsiteY12" fmla="*/ 257076 h 2201691"/>
              <a:gd name="connsiteX13" fmla="*/ 2880840 w 4928533"/>
              <a:gd name="connsiteY13" fmla="*/ 209451 h 2201691"/>
              <a:gd name="connsiteX14" fmla="*/ 2756343 w 4928533"/>
              <a:gd name="connsiteY14" fmla="*/ 188142 h 2201691"/>
              <a:gd name="connsiteX15" fmla="*/ 2607682 w 4928533"/>
              <a:gd name="connsiteY15" fmla="*/ 154132 h 2201691"/>
              <a:gd name="connsiteX16" fmla="*/ 2368804 w 4928533"/>
              <a:gd name="connsiteY16" fmla="*/ 951 h 2201691"/>
              <a:gd name="connsiteX17" fmla="*/ 2071835 w 4928533"/>
              <a:gd name="connsiteY17" fmla="*/ 94614 h 2201691"/>
              <a:gd name="connsiteX18" fmla="*/ 1868015 w 4928533"/>
              <a:gd name="connsiteY18" fmla="*/ 201514 h 2201691"/>
              <a:gd name="connsiteX19" fmla="*/ 1653702 w 4928533"/>
              <a:gd name="connsiteY19" fmla="*/ 250726 h 2201691"/>
              <a:gd name="connsiteX20" fmla="*/ 1326946 w 4928533"/>
              <a:gd name="connsiteY20" fmla="*/ 580926 h 2201691"/>
              <a:gd name="connsiteX21" fmla="*/ 1190152 w 4928533"/>
              <a:gd name="connsiteY21" fmla="*/ 828576 h 2201691"/>
              <a:gd name="connsiteX22" fmla="*/ 523402 w 4928533"/>
              <a:gd name="connsiteY22" fmla="*/ 1285776 h 2201691"/>
              <a:gd name="connsiteX23" fmla="*/ 172323 w 4928533"/>
              <a:gd name="connsiteY23" fmla="*/ 1437639 h 2201691"/>
              <a:gd name="connsiteX24" fmla="*/ 1088 w 4928533"/>
              <a:gd name="connsiteY24" fmla="*/ 1649986 h 2201691"/>
              <a:gd name="connsiteX25" fmla="*/ 247017 w 4928533"/>
              <a:gd name="connsiteY25" fmla="*/ 2013119 h 2201691"/>
              <a:gd name="connsiteX26" fmla="*/ 1201022 w 4928533"/>
              <a:gd name="connsiteY26" fmla="*/ 2150345 h 2201691"/>
              <a:gd name="connsiteX27" fmla="*/ 1755302 w 4928533"/>
              <a:gd name="connsiteY27" fmla="*/ 2193826 h 2201691"/>
              <a:gd name="connsiteX28" fmla="*/ 2422052 w 4928533"/>
              <a:gd name="connsiteY28" fmla="*/ 2003326 h 2201691"/>
              <a:gd name="connsiteX29" fmla="*/ 3341403 w 4928533"/>
              <a:gd name="connsiteY29" fmla="*/ 1857813 h 2201691"/>
              <a:gd name="connsiteX30" fmla="*/ 3720575 w 4928533"/>
              <a:gd name="connsiteY30" fmla="*/ 1813471 h 2201691"/>
              <a:gd name="connsiteX31" fmla="*/ 4020084 w 4928533"/>
              <a:gd name="connsiteY31" fmla="*/ 1746284 h 2201691"/>
              <a:gd name="connsiteX32" fmla="*/ 4574702 w 4928533"/>
              <a:gd name="connsiteY32" fmla="*/ 1723926 h 2201691"/>
              <a:gd name="connsiteX33" fmla="*/ 4853134 w 4928533"/>
              <a:gd name="connsiteY33" fmla="*/ 1707998 h 2201691"/>
              <a:gd name="connsiteX0" fmla="*/ 4853134 w 4928533"/>
              <a:gd name="connsiteY0" fmla="*/ 1707998 h 2201691"/>
              <a:gd name="connsiteX1" fmla="*/ 4911252 w 4928533"/>
              <a:gd name="connsiteY1" fmla="*/ 1628676 h 2201691"/>
              <a:gd name="connsiteX2" fmla="*/ 4746152 w 4928533"/>
              <a:gd name="connsiteY2" fmla="*/ 1495326 h 2201691"/>
              <a:gd name="connsiteX3" fmla="*/ 4679478 w 4928533"/>
              <a:gd name="connsiteY3" fmla="*/ 1465164 h 2201691"/>
              <a:gd name="connsiteX4" fmla="*/ 4595151 w 4928533"/>
              <a:gd name="connsiteY4" fmla="*/ 1369618 h 2201691"/>
              <a:gd name="connsiteX5" fmla="*/ 4361977 w 4928533"/>
              <a:gd name="connsiteY5" fmla="*/ 1227039 h 2201691"/>
              <a:gd name="connsiteX6" fmla="*/ 4252440 w 4928533"/>
              <a:gd name="connsiteY6" fmla="*/ 1007963 h 2201691"/>
              <a:gd name="connsiteX7" fmla="*/ 4073052 w 4928533"/>
              <a:gd name="connsiteY7" fmla="*/ 790476 h 2201691"/>
              <a:gd name="connsiteX8" fmla="*/ 3869852 w 4928533"/>
              <a:gd name="connsiteY8" fmla="*/ 669826 h 2201691"/>
              <a:gd name="connsiteX9" fmla="*/ 3495202 w 4928533"/>
              <a:gd name="connsiteY9" fmla="*/ 498376 h 2201691"/>
              <a:gd name="connsiteX10" fmla="*/ 3241202 w 4928533"/>
              <a:gd name="connsiteY10" fmla="*/ 403126 h 2201691"/>
              <a:gd name="connsiteX11" fmla="*/ 3104677 w 4928533"/>
              <a:gd name="connsiteY11" fmla="*/ 331688 h 2201691"/>
              <a:gd name="connsiteX12" fmla="*/ 3006252 w 4928533"/>
              <a:gd name="connsiteY12" fmla="*/ 257076 h 2201691"/>
              <a:gd name="connsiteX13" fmla="*/ 2880840 w 4928533"/>
              <a:gd name="connsiteY13" fmla="*/ 209451 h 2201691"/>
              <a:gd name="connsiteX14" fmla="*/ 2756343 w 4928533"/>
              <a:gd name="connsiteY14" fmla="*/ 188142 h 2201691"/>
              <a:gd name="connsiteX15" fmla="*/ 2607682 w 4928533"/>
              <a:gd name="connsiteY15" fmla="*/ 154132 h 2201691"/>
              <a:gd name="connsiteX16" fmla="*/ 2368804 w 4928533"/>
              <a:gd name="connsiteY16" fmla="*/ 951 h 2201691"/>
              <a:gd name="connsiteX17" fmla="*/ 2071835 w 4928533"/>
              <a:gd name="connsiteY17" fmla="*/ 94614 h 2201691"/>
              <a:gd name="connsiteX18" fmla="*/ 1868015 w 4928533"/>
              <a:gd name="connsiteY18" fmla="*/ 201514 h 2201691"/>
              <a:gd name="connsiteX19" fmla="*/ 1539187 w 4928533"/>
              <a:gd name="connsiteY19" fmla="*/ 258905 h 2201691"/>
              <a:gd name="connsiteX20" fmla="*/ 1326946 w 4928533"/>
              <a:gd name="connsiteY20" fmla="*/ 580926 h 2201691"/>
              <a:gd name="connsiteX21" fmla="*/ 1190152 w 4928533"/>
              <a:gd name="connsiteY21" fmla="*/ 828576 h 2201691"/>
              <a:gd name="connsiteX22" fmla="*/ 523402 w 4928533"/>
              <a:gd name="connsiteY22" fmla="*/ 1285776 h 2201691"/>
              <a:gd name="connsiteX23" fmla="*/ 172323 w 4928533"/>
              <a:gd name="connsiteY23" fmla="*/ 1437639 h 2201691"/>
              <a:gd name="connsiteX24" fmla="*/ 1088 w 4928533"/>
              <a:gd name="connsiteY24" fmla="*/ 1649986 h 2201691"/>
              <a:gd name="connsiteX25" fmla="*/ 247017 w 4928533"/>
              <a:gd name="connsiteY25" fmla="*/ 2013119 h 2201691"/>
              <a:gd name="connsiteX26" fmla="*/ 1201022 w 4928533"/>
              <a:gd name="connsiteY26" fmla="*/ 2150345 h 2201691"/>
              <a:gd name="connsiteX27" fmla="*/ 1755302 w 4928533"/>
              <a:gd name="connsiteY27" fmla="*/ 2193826 h 2201691"/>
              <a:gd name="connsiteX28" fmla="*/ 2422052 w 4928533"/>
              <a:gd name="connsiteY28" fmla="*/ 2003326 h 2201691"/>
              <a:gd name="connsiteX29" fmla="*/ 3341403 w 4928533"/>
              <a:gd name="connsiteY29" fmla="*/ 1857813 h 2201691"/>
              <a:gd name="connsiteX30" fmla="*/ 3720575 w 4928533"/>
              <a:gd name="connsiteY30" fmla="*/ 1813471 h 2201691"/>
              <a:gd name="connsiteX31" fmla="*/ 4020084 w 4928533"/>
              <a:gd name="connsiteY31" fmla="*/ 1746284 h 2201691"/>
              <a:gd name="connsiteX32" fmla="*/ 4574702 w 4928533"/>
              <a:gd name="connsiteY32" fmla="*/ 1723926 h 2201691"/>
              <a:gd name="connsiteX33" fmla="*/ 4853134 w 4928533"/>
              <a:gd name="connsiteY33" fmla="*/ 1707998 h 2201691"/>
              <a:gd name="connsiteX0" fmla="*/ 4853134 w 4928533"/>
              <a:gd name="connsiteY0" fmla="*/ 1707998 h 2201691"/>
              <a:gd name="connsiteX1" fmla="*/ 4911252 w 4928533"/>
              <a:gd name="connsiteY1" fmla="*/ 1628676 h 2201691"/>
              <a:gd name="connsiteX2" fmla="*/ 4746152 w 4928533"/>
              <a:gd name="connsiteY2" fmla="*/ 1495326 h 2201691"/>
              <a:gd name="connsiteX3" fmla="*/ 4679478 w 4928533"/>
              <a:gd name="connsiteY3" fmla="*/ 1465164 h 2201691"/>
              <a:gd name="connsiteX4" fmla="*/ 4595151 w 4928533"/>
              <a:gd name="connsiteY4" fmla="*/ 1369618 h 2201691"/>
              <a:gd name="connsiteX5" fmla="*/ 4361977 w 4928533"/>
              <a:gd name="connsiteY5" fmla="*/ 1227039 h 2201691"/>
              <a:gd name="connsiteX6" fmla="*/ 4252440 w 4928533"/>
              <a:gd name="connsiteY6" fmla="*/ 1007963 h 2201691"/>
              <a:gd name="connsiteX7" fmla="*/ 4073052 w 4928533"/>
              <a:gd name="connsiteY7" fmla="*/ 790476 h 2201691"/>
              <a:gd name="connsiteX8" fmla="*/ 3869852 w 4928533"/>
              <a:gd name="connsiteY8" fmla="*/ 669826 h 2201691"/>
              <a:gd name="connsiteX9" fmla="*/ 3495202 w 4928533"/>
              <a:gd name="connsiteY9" fmla="*/ 498376 h 2201691"/>
              <a:gd name="connsiteX10" fmla="*/ 3241202 w 4928533"/>
              <a:gd name="connsiteY10" fmla="*/ 403126 h 2201691"/>
              <a:gd name="connsiteX11" fmla="*/ 3104677 w 4928533"/>
              <a:gd name="connsiteY11" fmla="*/ 331688 h 2201691"/>
              <a:gd name="connsiteX12" fmla="*/ 3006252 w 4928533"/>
              <a:gd name="connsiteY12" fmla="*/ 257076 h 2201691"/>
              <a:gd name="connsiteX13" fmla="*/ 2880840 w 4928533"/>
              <a:gd name="connsiteY13" fmla="*/ 209451 h 2201691"/>
              <a:gd name="connsiteX14" fmla="*/ 2756343 w 4928533"/>
              <a:gd name="connsiteY14" fmla="*/ 188142 h 2201691"/>
              <a:gd name="connsiteX15" fmla="*/ 2607682 w 4928533"/>
              <a:gd name="connsiteY15" fmla="*/ 154132 h 2201691"/>
              <a:gd name="connsiteX16" fmla="*/ 2368804 w 4928533"/>
              <a:gd name="connsiteY16" fmla="*/ 951 h 2201691"/>
              <a:gd name="connsiteX17" fmla="*/ 2071835 w 4928533"/>
              <a:gd name="connsiteY17" fmla="*/ 94614 h 2201691"/>
              <a:gd name="connsiteX18" fmla="*/ 1868015 w 4928533"/>
              <a:gd name="connsiteY18" fmla="*/ 201514 h 2201691"/>
              <a:gd name="connsiteX19" fmla="*/ 1620983 w 4928533"/>
              <a:gd name="connsiteY19" fmla="*/ 295714 h 2201691"/>
              <a:gd name="connsiteX20" fmla="*/ 1326946 w 4928533"/>
              <a:gd name="connsiteY20" fmla="*/ 580926 h 2201691"/>
              <a:gd name="connsiteX21" fmla="*/ 1190152 w 4928533"/>
              <a:gd name="connsiteY21" fmla="*/ 828576 h 2201691"/>
              <a:gd name="connsiteX22" fmla="*/ 523402 w 4928533"/>
              <a:gd name="connsiteY22" fmla="*/ 1285776 h 2201691"/>
              <a:gd name="connsiteX23" fmla="*/ 172323 w 4928533"/>
              <a:gd name="connsiteY23" fmla="*/ 1437639 h 2201691"/>
              <a:gd name="connsiteX24" fmla="*/ 1088 w 4928533"/>
              <a:gd name="connsiteY24" fmla="*/ 1649986 h 2201691"/>
              <a:gd name="connsiteX25" fmla="*/ 247017 w 4928533"/>
              <a:gd name="connsiteY25" fmla="*/ 2013119 h 2201691"/>
              <a:gd name="connsiteX26" fmla="*/ 1201022 w 4928533"/>
              <a:gd name="connsiteY26" fmla="*/ 2150345 h 2201691"/>
              <a:gd name="connsiteX27" fmla="*/ 1755302 w 4928533"/>
              <a:gd name="connsiteY27" fmla="*/ 2193826 h 2201691"/>
              <a:gd name="connsiteX28" fmla="*/ 2422052 w 4928533"/>
              <a:gd name="connsiteY28" fmla="*/ 2003326 h 2201691"/>
              <a:gd name="connsiteX29" fmla="*/ 3341403 w 4928533"/>
              <a:gd name="connsiteY29" fmla="*/ 1857813 h 2201691"/>
              <a:gd name="connsiteX30" fmla="*/ 3720575 w 4928533"/>
              <a:gd name="connsiteY30" fmla="*/ 1813471 h 2201691"/>
              <a:gd name="connsiteX31" fmla="*/ 4020084 w 4928533"/>
              <a:gd name="connsiteY31" fmla="*/ 1746284 h 2201691"/>
              <a:gd name="connsiteX32" fmla="*/ 4574702 w 4928533"/>
              <a:gd name="connsiteY32" fmla="*/ 1723926 h 2201691"/>
              <a:gd name="connsiteX33" fmla="*/ 4853134 w 4928533"/>
              <a:gd name="connsiteY33" fmla="*/ 1707998 h 2201691"/>
              <a:gd name="connsiteX0" fmla="*/ 4853134 w 4928533"/>
              <a:gd name="connsiteY0" fmla="*/ 1707998 h 2201691"/>
              <a:gd name="connsiteX1" fmla="*/ 4911252 w 4928533"/>
              <a:gd name="connsiteY1" fmla="*/ 1628676 h 2201691"/>
              <a:gd name="connsiteX2" fmla="*/ 4746152 w 4928533"/>
              <a:gd name="connsiteY2" fmla="*/ 1495326 h 2201691"/>
              <a:gd name="connsiteX3" fmla="*/ 4679478 w 4928533"/>
              <a:gd name="connsiteY3" fmla="*/ 1465164 h 2201691"/>
              <a:gd name="connsiteX4" fmla="*/ 4595151 w 4928533"/>
              <a:gd name="connsiteY4" fmla="*/ 1369618 h 2201691"/>
              <a:gd name="connsiteX5" fmla="*/ 4361977 w 4928533"/>
              <a:gd name="connsiteY5" fmla="*/ 1227039 h 2201691"/>
              <a:gd name="connsiteX6" fmla="*/ 4252440 w 4928533"/>
              <a:gd name="connsiteY6" fmla="*/ 1007963 h 2201691"/>
              <a:gd name="connsiteX7" fmla="*/ 4073052 w 4928533"/>
              <a:gd name="connsiteY7" fmla="*/ 790476 h 2201691"/>
              <a:gd name="connsiteX8" fmla="*/ 3869852 w 4928533"/>
              <a:gd name="connsiteY8" fmla="*/ 669826 h 2201691"/>
              <a:gd name="connsiteX9" fmla="*/ 3495202 w 4928533"/>
              <a:gd name="connsiteY9" fmla="*/ 498376 h 2201691"/>
              <a:gd name="connsiteX10" fmla="*/ 3241202 w 4928533"/>
              <a:gd name="connsiteY10" fmla="*/ 403126 h 2201691"/>
              <a:gd name="connsiteX11" fmla="*/ 3104677 w 4928533"/>
              <a:gd name="connsiteY11" fmla="*/ 331688 h 2201691"/>
              <a:gd name="connsiteX12" fmla="*/ 3006252 w 4928533"/>
              <a:gd name="connsiteY12" fmla="*/ 257076 h 2201691"/>
              <a:gd name="connsiteX13" fmla="*/ 2880840 w 4928533"/>
              <a:gd name="connsiteY13" fmla="*/ 209451 h 2201691"/>
              <a:gd name="connsiteX14" fmla="*/ 2756343 w 4928533"/>
              <a:gd name="connsiteY14" fmla="*/ 188142 h 2201691"/>
              <a:gd name="connsiteX15" fmla="*/ 2607682 w 4928533"/>
              <a:gd name="connsiteY15" fmla="*/ 154132 h 2201691"/>
              <a:gd name="connsiteX16" fmla="*/ 2368804 w 4928533"/>
              <a:gd name="connsiteY16" fmla="*/ 951 h 2201691"/>
              <a:gd name="connsiteX17" fmla="*/ 2071835 w 4928533"/>
              <a:gd name="connsiteY17" fmla="*/ 94614 h 2201691"/>
              <a:gd name="connsiteX18" fmla="*/ 1868015 w 4928533"/>
              <a:gd name="connsiteY18" fmla="*/ 201514 h 2201691"/>
              <a:gd name="connsiteX19" fmla="*/ 1620983 w 4928533"/>
              <a:gd name="connsiteY19" fmla="*/ 295714 h 2201691"/>
              <a:gd name="connsiteX20" fmla="*/ 1326946 w 4928533"/>
              <a:gd name="connsiteY20" fmla="*/ 580926 h 2201691"/>
              <a:gd name="connsiteX21" fmla="*/ 1190152 w 4928533"/>
              <a:gd name="connsiteY21" fmla="*/ 828576 h 2201691"/>
              <a:gd name="connsiteX22" fmla="*/ 523402 w 4928533"/>
              <a:gd name="connsiteY22" fmla="*/ 1285776 h 2201691"/>
              <a:gd name="connsiteX23" fmla="*/ 172323 w 4928533"/>
              <a:gd name="connsiteY23" fmla="*/ 1437639 h 2201691"/>
              <a:gd name="connsiteX24" fmla="*/ 1088 w 4928533"/>
              <a:gd name="connsiteY24" fmla="*/ 1649986 h 2201691"/>
              <a:gd name="connsiteX25" fmla="*/ 247017 w 4928533"/>
              <a:gd name="connsiteY25" fmla="*/ 2013119 h 2201691"/>
              <a:gd name="connsiteX26" fmla="*/ 1201022 w 4928533"/>
              <a:gd name="connsiteY26" fmla="*/ 2150345 h 2201691"/>
              <a:gd name="connsiteX27" fmla="*/ 1755302 w 4928533"/>
              <a:gd name="connsiteY27" fmla="*/ 2193826 h 2201691"/>
              <a:gd name="connsiteX28" fmla="*/ 2422052 w 4928533"/>
              <a:gd name="connsiteY28" fmla="*/ 2003326 h 2201691"/>
              <a:gd name="connsiteX29" fmla="*/ 3341403 w 4928533"/>
              <a:gd name="connsiteY29" fmla="*/ 1857813 h 2201691"/>
              <a:gd name="connsiteX30" fmla="*/ 3720575 w 4928533"/>
              <a:gd name="connsiteY30" fmla="*/ 1813471 h 2201691"/>
              <a:gd name="connsiteX31" fmla="*/ 4020084 w 4928533"/>
              <a:gd name="connsiteY31" fmla="*/ 1746284 h 2201691"/>
              <a:gd name="connsiteX32" fmla="*/ 4574702 w 4928533"/>
              <a:gd name="connsiteY32" fmla="*/ 1723926 h 2201691"/>
              <a:gd name="connsiteX33" fmla="*/ 4853134 w 4928533"/>
              <a:gd name="connsiteY33" fmla="*/ 1707998 h 220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928533" h="2201691">
                <a:moveTo>
                  <a:pt x="4853134" y="1707998"/>
                </a:moveTo>
                <a:cubicBezTo>
                  <a:pt x="4956885" y="1657772"/>
                  <a:pt x="4929082" y="1664121"/>
                  <a:pt x="4911252" y="1628676"/>
                </a:cubicBezTo>
                <a:cubicBezTo>
                  <a:pt x="4893422" y="1593231"/>
                  <a:pt x="4784781" y="1522578"/>
                  <a:pt x="4746152" y="1495326"/>
                </a:cubicBezTo>
                <a:cubicBezTo>
                  <a:pt x="4707523" y="1468074"/>
                  <a:pt x="4708053" y="1479981"/>
                  <a:pt x="4679478" y="1465164"/>
                </a:cubicBezTo>
                <a:cubicBezTo>
                  <a:pt x="4650903" y="1450347"/>
                  <a:pt x="4648068" y="1409305"/>
                  <a:pt x="4595151" y="1369618"/>
                </a:cubicBezTo>
                <a:cubicBezTo>
                  <a:pt x="4542234" y="1329931"/>
                  <a:pt x="4419095" y="1287315"/>
                  <a:pt x="4361977" y="1227039"/>
                </a:cubicBezTo>
                <a:cubicBezTo>
                  <a:pt x="4304859" y="1166763"/>
                  <a:pt x="4300594" y="1080724"/>
                  <a:pt x="4252440" y="1007963"/>
                </a:cubicBezTo>
                <a:cubicBezTo>
                  <a:pt x="4204286" y="935203"/>
                  <a:pt x="4136817" y="846832"/>
                  <a:pt x="4073052" y="790476"/>
                </a:cubicBezTo>
                <a:cubicBezTo>
                  <a:pt x="4009287" y="734120"/>
                  <a:pt x="3966160" y="718509"/>
                  <a:pt x="3869852" y="669826"/>
                </a:cubicBezTo>
                <a:cubicBezTo>
                  <a:pt x="3773544" y="621143"/>
                  <a:pt x="3599977" y="542826"/>
                  <a:pt x="3495202" y="498376"/>
                </a:cubicBezTo>
                <a:cubicBezTo>
                  <a:pt x="3390427" y="453926"/>
                  <a:pt x="3306290" y="430907"/>
                  <a:pt x="3241202" y="403126"/>
                </a:cubicBezTo>
                <a:cubicBezTo>
                  <a:pt x="3176114" y="375345"/>
                  <a:pt x="3143835" y="356030"/>
                  <a:pt x="3104677" y="331688"/>
                </a:cubicBezTo>
                <a:cubicBezTo>
                  <a:pt x="3065519" y="307346"/>
                  <a:pt x="3043558" y="277449"/>
                  <a:pt x="3006252" y="257076"/>
                </a:cubicBezTo>
                <a:cubicBezTo>
                  <a:pt x="2968946" y="236703"/>
                  <a:pt x="2922491" y="220940"/>
                  <a:pt x="2880840" y="209451"/>
                </a:cubicBezTo>
                <a:cubicBezTo>
                  <a:pt x="2839189" y="197962"/>
                  <a:pt x="2801869" y="197362"/>
                  <a:pt x="2756343" y="188142"/>
                </a:cubicBezTo>
                <a:cubicBezTo>
                  <a:pt x="2710817" y="178922"/>
                  <a:pt x="2685205" y="202552"/>
                  <a:pt x="2607682" y="154132"/>
                </a:cubicBezTo>
                <a:cubicBezTo>
                  <a:pt x="2558734" y="139050"/>
                  <a:pt x="2458112" y="10871"/>
                  <a:pt x="2368804" y="951"/>
                </a:cubicBezTo>
                <a:cubicBezTo>
                  <a:pt x="2279496" y="-8969"/>
                  <a:pt x="2155300" y="61187"/>
                  <a:pt x="2071835" y="94614"/>
                </a:cubicBezTo>
                <a:cubicBezTo>
                  <a:pt x="1988370" y="128041"/>
                  <a:pt x="1943157" y="167997"/>
                  <a:pt x="1868015" y="201514"/>
                </a:cubicBezTo>
                <a:cubicBezTo>
                  <a:pt x="1792873" y="235031"/>
                  <a:pt x="1821586" y="248838"/>
                  <a:pt x="1620983" y="295714"/>
                </a:cubicBezTo>
                <a:cubicBezTo>
                  <a:pt x="1420380" y="342590"/>
                  <a:pt x="1398751" y="492116"/>
                  <a:pt x="1326946" y="580926"/>
                </a:cubicBezTo>
                <a:cubicBezTo>
                  <a:pt x="1255141" y="669736"/>
                  <a:pt x="1324076" y="711101"/>
                  <a:pt x="1190152" y="828576"/>
                </a:cubicBezTo>
                <a:cubicBezTo>
                  <a:pt x="1056228" y="946051"/>
                  <a:pt x="693040" y="1184266"/>
                  <a:pt x="523402" y="1285776"/>
                </a:cubicBezTo>
                <a:cubicBezTo>
                  <a:pt x="353764" y="1387287"/>
                  <a:pt x="259375" y="1376937"/>
                  <a:pt x="172323" y="1437639"/>
                </a:cubicBezTo>
                <a:cubicBezTo>
                  <a:pt x="85271" y="1498341"/>
                  <a:pt x="-11361" y="1554073"/>
                  <a:pt x="1088" y="1649986"/>
                </a:cubicBezTo>
                <a:cubicBezTo>
                  <a:pt x="13537" y="1745899"/>
                  <a:pt x="47028" y="1929726"/>
                  <a:pt x="247017" y="2013119"/>
                </a:cubicBezTo>
                <a:cubicBezTo>
                  <a:pt x="447006" y="2096512"/>
                  <a:pt x="949641" y="2120227"/>
                  <a:pt x="1201022" y="2150345"/>
                </a:cubicBezTo>
                <a:cubicBezTo>
                  <a:pt x="1452403" y="2180463"/>
                  <a:pt x="1551797" y="2218329"/>
                  <a:pt x="1755302" y="2193826"/>
                </a:cubicBezTo>
                <a:cubicBezTo>
                  <a:pt x="1958807" y="2169323"/>
                  <a:pt x="2157702" y="2059328"/>
                  <a:pt x="2422052" y="2003326"/>
                </a:cubicBezTo>
                <a:cubicBezTo>
                  <a:pt x="2686402" y="1947324"/>
                  <a:pt x="3124983" y="1889455"/>
                  <a:pt x="3341403" y="1857813"/>
                </a:cubicBezTo>
                <a:cubicBezTo>
                  <a:pt x="3557823" y="1826171"/>
                  <a:pt x="3621776" y="1842284"/>
                  <a:pt x="3720575" y="1813471"/>
                </a:cubicBezTo>
                <a:cubicBezTo>
                  <a:pt x="3819374" y="1784658"/>
                  <a:pt x="3922717" y="1744167"/>
                  <a:pt x="4020084" y="1746284"/>
                </a:cubicBezTo>
                <a:cubicBezTo>
                  <a:pt x="4117451" y="1748401"/>
                  <a:pt x="4433134" y="1724172"/>
                  <a:pt x="4574702" y="1723926"/>
                </a:cubicBezTo>
                <a:lnTo>
                  <a:pt x="4853134" y="1707998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Rezervirano mjesto teksta 3"/>
          <p:cNvSpPr txBox="1">
            <a:spLocks/>
          </p:cNvSpPr>
          <p:nvPr/>
        </p:nvSpPr>
        <p:spPr>
          <a:xfrm>
            <a:off x="-46903" y="589760"/>
            <a:ext cx="9257034" cy="30970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Hvar </a:t>
            </a:r>
            <a:r>
              <a:rPr lang="hr-HR" altLang="sr-Latn-RS" sz="2200" dirty="0" smtClean="0"/>
              <a:t>– turistički najrazvijeniji dalmatinski otok</a:t>
            </a: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dirty="0" smtClean="0"/>
              <a:t>turistički najznačajnija mjesta: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 Hvar, Stari Grad i </a:t>
            </a:r>
            <a:r>
              <a:rPr lang="hr-HR" altLang="sr-Latn-RS" sz="2200" b="1" dirty="0" err="1" smtClean="0">
                <a:solidFill>
                  <a:srgbClr val="FF0000"/>
                </a:solidFill>
              </a:rPr>
              <a:t>Jelsa</a:t>
            </a:r>
            <a:endParaRPr lang="hr-HR" altLang="sr-Latn-RS" sz="2200" b="1" dirty="0" smtClean="0">
              <a:solidFill>
                <a:srgbClr val="FF0000"/>
              </a:solidFill>
            </a:endParaRPr>
          </a:p>
          <a:p>
            <a:pPr marL="61605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znamenitosti: </a:t>
            </a:r>
          </a:p>
          <a:p>
            <a:pPr marL="1016100" lvl="2" indent="-216000">
              <a:spcBef>
                <a:spcPts val="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grad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Hvar</a:t>
            </a:r>
            <a:r>
              <a:rPr lang="hr-HR" altLang="sr-Latn-RS" sz="2200" dirty="0" smtClean="0"/>
              <a:t>: najstarije europsko kazalište (16. st), renesansna katedrala Sv. Stjepana, franjevački samostan i crkva (15. st), Paklinski otoci (14)</a:t>
            </a:r>
          </a:p>
          <a:p>
            <a:pPr marL="1016100" lvl="2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smtClean="0">
                <a:solidFill>
                  <a:srgbClr val="FF0000"/>
                </a:solidFill>
              </a:rPr>
              <a:t>Stari</a:t>
            </a:r>
            <a:r>
              <a:rPr lang="hr-HR" altLang="sr-Latn-RS" sz="22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200" b="1" dirty="0" smtClean="0">
                <a:solidFill>
                  <a:srgbClr val="FF0000"/>
                </a:solidFill>
              </a:rPr>
              <a:t>grad</a:t>
            </a:r>
            <a:r>
              <a:rPr lang="hr-HR" altLang="sr-Latn-RS" sz="2200" dirty="0" smtClean="0"/>
              <a:t>: ostatci grčkih kuća i ulica (</a:t>
            </a:r>
            <a:r>
              <a:rPr lang="hr-HR" altLang="sr-Latn-RS" sz="2200" dirty="0" err="1" smtClean="0"/>
              <a:t>Pharos</a:t>
            </a:r>
            <a:r>
              <a:rPr lang="hr-HR" altLang="sr-Latn-RS" sz="2200" dirty="0" smtClean="0"/>
              <a:t>), </a:t>
            </a:r>
            <a:r>
              <a:rPr lang="hr-HR" altLang="sr-Latn-RS" sz="2200" dirty="0" err="1" smtClean="0"/>
              <a:t>Hektorovićev</a:t>
            </a:r>
            <a:r>
              <a:rPr lang="hr-HR" altLang="sr-Latn-RS" sz="2200" dirty="0" smtClean="0"/>
              <a:t> </a:t>
            </a:r>
            <a:r>
              <a:rPr lang="hr-HR" altLang="sr-Latn-RS" sz="2200" dirty="0" err="1" smtClean="0"/>
              <a:t>Tvrdalj</a:t>
            </a:r>
            <a:r>
              <a:rPr lang="hr-HR" altLang="sr-Latn-RS" sz="2200" dirty="0" smtClean="0"/>
              <a:t> (palača), Starogradsko polje (pod zaštitom UNESCO-a)</a:t>
            </a:r>
          </a:p>
          <a:p>
            <a:pPr marL="1016100" lvl="2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altLang="sr-Latn-RS" sz="2200" b="1" dirty="0" err="1" smtClean="0">
                <a:solidFill>
                  <a:srgbClr val="FF0000"/>
                </a:solidFill>
              </a:rPr>
              <a:t>Jelsa</a:t>
            </a:r>
            <a:r>
              <a:rPr lang="hr-HR" altLang="sr-Latn-RS" sz="2200" dirty="0" smtClean="0"/>
              <a:t>: u prošlosti bila </a:t>
            </a:r>
            <a:r>
              <a:rPr lang="hr-HR" altLang="sr-Latn-RS" sz="2200" dirty="0"/>
              <a:t>brodogradilište, Tor </a:t>
            </a:r>
            <a:r>
              <a:rPr lang="hr-HR" altLang="sr-Latn-RS" sz="2000" dirty="0"/>
              <a:t>(promatračnica iz 4./3. st </a:t>
            </a:r>
            <a:r>
              <a:rPr lang="hr-HR" altLang="sr-Latn-RS" sz="2000" dirty="0" err="1"/>
              <a:t>pr</a:t>
            </a:r>
            <a:r>
              <a:rPr lang="hr-HR" altLang="sr-Latn-RS" sz="2000" dirty="0"/>
              <a:t> Kr</a:t>
            </a:r>
            <a:r>
              <a:rPr lang="hr-HR" altLang="sr-Latn-RS" sz="20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696859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3401</TotalTime>
  <Words>1027</Words>
  <Application>Microsoft Office PowerPoint</Application>
  <PresentationFormat>On-screen Show (4:3)</PresentationFormat>
  <Paragraphs>156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tema</vt:lpstr>
      <vt:lpstr>PowerPoint Presentation</vt:lpstr>
      <vt:lpstr>Srednja Dalmacija</vt:lpstr>
      <vt:lpstr>Srednja Dalmacija</vt:lpstr>
      <vt:lpstr>PowerPoint Presentation</vt:lpstr>
      <vt:lpstr>PowerPoint Presentation</vt:lpstr>
      <vt:lpstr>PowerPoint Presentation</vt:lpstr>
      <vt:lpstr>Srednjodalmatinski otoci</vt:lpstr>
      <vt:lpstr>PowerPoint Presentation</vt:lpstr>
      <vt:lpstr>Srednjodalmatinski otoci</vt:lpstr>
      <vt:lpstr>PowerPoint Presentation</vt:lpstr>
      <vt:lpstr>Srednjodalmatinski otoci</vt:lpstr>
      <vt:lpstr>PowerPoint Presentation</vt:lpstr>
      <vt:lpstr>Dalmatinska Zagora</vt:lpstr>
      <vt:lpstr>PowerPoint Presentation</vt:lpstr>
      <vt:lpstr>PowerPoint Presentation</vt:lpstr>
      <vt:lpstr>Južna Dalmacija</vt:lpstr>
      <vt:lpstr>Delta Neretve</vt:lpstr>
      <vt:lpstr>PowerPoint Presentation</vt:lpstr>
      <vt:lpstr>Obala</vt:lpstr>
      <vt:lpstr>PowerPoint Presentation</vt:lpstr>
      <vt:lpstr>Otoci</vt:lpstr>
      <vt:lpstr>PowerPoint Presentation</vt:lpstr>
      <vt:lpstr>Video materijali uz prezentaciju     (Bajkovita Hrvatska)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cornx</dc:creator>
  <cp:lastModifiedBy>cornx</cp:lastModifiedBy>
  <cp:revision>230</cp:revision>
  <dcterms:created xsi:type="dcterms:W3CDTF">2014-11-03T22:50:04Z</dcterms:created>
  <dcterms:modified xsi:type="dcterms:W3CDTF">2017-05-09T11:39:06Z</dcterms:modified>
</cp:coreProperties>
</file>